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5.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6.xml" ContentType="application/vnd.openxmlformats-officedocument.theme+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7.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8.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9.xml" ContentType="application/vnd.openxmlformats-officedocument.theme+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theme/theme10.xml" ContentType="application/vnd.openxmlformats-officedocument.theme+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theme/theme11.xml" ContentType="application/vnd.openxmlformats-officedocument.theme+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2.xml" ContentType="application/vnd.openxmlformats-officedocument.theme+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theme/theme13.xml" ContentType="application/vnd.openxmlformats-officedocument.theme+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theme/theme14.xml" ContentType="application/vnd.openxmlformats-officedocument.theme+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713" r:id="rId5"/>
    <p:sldMasterId id="2147483741" r:id="rId6"/>
    <p:sldMasterId id="2147483727" r:id="rId7"/>
    <p:sldMasterId id="2147483760" r:id="rId8"/>
    <p:sldMasterId id="2147483775" r:id="rId9"/>
    <p:sldMasterId id="2147483804" r:id="rId10"/>
    <p:sldMasterId id="2147483814" r:id="rId11"/>
    <p:sldMasterId id="2147483831" r:id="rId12"/>
    <p:sldMasterId id="2147483867" r:id="rId13"/>
    <p:sldMasterId id="2147483917" r:id="rId14"/>
    <p:sldMasterId id="2147483929" r:id="rId15"/>
    <p:sldMasterId id="2147483946" r:id="rId16"/>
    <p:sldMasterId id="2147483960" r:id="rId17"/>
    <p:sldMasterId id="2147483976" r:id="rId18"/>
  </p:sldMasterIdLst>
  <p:notesMasterIdLst>
    <p:notesMasterId r:id="rId58"/>
  </p:notesMasterIdLst>
  <p:sldIdLst>
    <p:sldId id="263" r:id="rId19"/>
    <p:sldId id="271" r:id="rId20"/>
    <p:sldId id="838840839" r:id="rId21"/>
    <p:sldId id="699" r:id="rId22"/>
    <p:sldId id="709" r:id="rId23"/>
    <p:sldId id="838840841" r:id="rId24"/>
    <p:sldId id="357" r:id="rId25"/>
    <p:sldId id="360" r:id="rId26"/>
    <p:sldId id="361" r:id="rId27"/>
    <p:sldId id="358" r:id="rId28"/>
    <p:sldId id="359" r:id="rId29"/>
    <p:sldId id="352" r:id="rId30"/>
    <p:sldId id="328" r:id="rId31"/>
    <p:sldId id="365" r:id="rId32"/>
    <p:sldId id="281" r:id="rId33"/>
    <p:sldId id="946" r:id="rId34"/>
    <p:sldId id="317" r:id="rId35"/>
    <p:sldId id="975" r:id="rId36"/>
    <p:sldId id="713" r:id="rId37"/>
    <p:sldId id="714" r:id="rId38"/>
    <p:sldId id="976" r:id="rId39"/>
    <p:sldId id="977" r:id="rId40"/>
    <p:sldId id="979" r:id="rId41"/>
    <p:sldId id="978" r:id="rId42"/>
    <p:sldId id="944" r:id="rId43"/>
    <p:sldId id="322" r:id="rId44"/>
    <p:sldId id="981" r:id="rId45"/>
    <p:sldId id="883" r:id="rId46"/>
    <p:sldId id="704" r:id="rId47"/>
    <p:sldId id="838840840" r:id="rId48"/>
    <p:sldId id="982" r:id="rId49"/>
    <p:sldId id="715" r:id="rId50"/>
    <p:sldId id="838840842" r:id="rId51"/>
    <p:sldId id="256" r:id="rId52"/>
    <p:sldId id="257" r:id="rId53"/>
    <p:sldId id="258" r:id="rId54"/>
    <p:sldId id="838840825" r:id="rId55"/>
    <p:sldId id="698" r:id="rId56"/>
    <p:sldId id="838840834" r:id="rId57"/>
  </p:sldIdLst>
  <p:sldSz cx="12192000" cy="6858000"/>
  <p:notesSz cx="6810375" cy="99425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D2449FF-64CF-4943-82F4-4F55E7F8F7E1}">
          <p14:sldIdLst>
            <p14:sldId id="263"/>
            <p14:sldId id="271"/>
            <p14:sldId id="838840839"/>
            <p14:sldId id="699"/>
            <p14:sldId id="709"/>
            <p14:sldId id="838840841"/>
            <p14:sldId id="357"/>
            <p14:sldId id="360"/>
            <p14:sldId id="361"/>
            <p14:sldId id="358"/>
            <p14:sldId id="359"/>
            <p14:sldId id="352"/>
            <p14:sldId id="328"/>
            <p14:sldId id="365"/>
            <p14:sldId id="281"/>
            <p14:sldId id="946"/>
            <p14:sldId id="317"/>
            <p14:sldId id="975"/>
            <p14:sldId id="713"/>
            <p14:sldId id="714"/>
            <p14:sldId id="976"/>
            <p14:sldId id="977"/>
            <p14:sldId id="979"/>
            <p14:sldId id="978"/>
            <p14:sldId id="944"/>
            <p14:sldId id="322"/>
            <p14:sldId id="981"/>
            <p14:sldId id="883"/>
            <p14:sldId id="704"/>
            <p14:sldId id="838840840"/>
            <p14:sldId id="982"/>
            <p14:sldId id="715"/>
            <p14:sldId id="838840842"/>
            <p14:sldId id="256"/>
            <p14:sldId id="257"/>
            <p14:sldId id="258"/>
            <p14:sldId id="838840825"/>
            <p14:sldId id="698"/>
            <p14:sldId id="838840834"/>
          </p14:sldIdLst>
        </p14:section>
      </p14:sectionLst>
    </p:ext>
    <p:ext uri="{EFAFB233-063F-42B5-8137-9DF3F51BA10A}">
      <p15:sldGuideLst xmlns:p15="http://schemas.microsoft.com/office/powerpoint/2012/main">
        <p15:guide id="1" orient="horz" pos="2409" userDrawn="1">
          <p15:clr>
            <a:srgbClr val="A4A3A4"/>
          </p15:clr>
        </p15:guide>
        <p15:guide id="2" pos="3115"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nielle Munroe" initials="DM" lastIdx="5" clrIdx="0">
    <p:extLst>
      <p:ext uri="{19B8F6BF-5375-455C-9EA6-DF929625EA0E}">
        <p15:presenceInfo xmlns:p15="http://schemas.microsoft.com/office/powerpoint/2012/main" userId="S::danielle.munroe@cipd.co.uk::2236ad1d-c9ef-4687-88f3-5922db8f183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520D5D"/>
    <a:srgbClr val="8B6AA2"/>
    <a:srgbClr val="58595B"/>
    <a:srgbClr val="A991BC"/>
    <a:srgbClr val="DB1D52"/>
    <a:srgbClr val="DBD3E5"/>
    <a:srgbClr val="B8BABC"/>
    <a:srgbClr val="DADBDC"/>
    <a:srgbClr val="97999C"/>
    <a:srgbClr val="E6828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0" d="100"/>
          <a:sy n="60" d="100"/>
        </p:scale>
        <p:origin x="884" y="48"/>
      </p:cViewPr>
      <p:guideLst>
        <p:guide orient="horz" pos="2409"/>
        <p:guide pos="3115"/>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 Target="slides/slide8.xml"/><Relationship Id="rId39" Type="http://schemas.openxmlformats.org/officeDocument/2006/relationships/slide" Target="slides/slide21.xml"/><Relationship Id="rId21" Type="http://schemas.openxmlformats.org/officeDocument/2006/relationships/slide" Target="slides/slide3.xml"/><Relationship Id="rId34" Type="http://schemas.openxmlformats.org/officeDocument/2006/relationships/slide" Target="slides/slide16.xml"/><Relationship Id="rId42" Type="http://schemas.openxmlformats.org/officeDocument/2006/relationships/slide" Target="slides/slide24.xml"/><Relationship Id="rId47" Type="http://schemas.openxmlformats.org/officeDocument/2006/relationships/slide" Target="slides/slide29.xml"/><Relationship Id="rId50" Type="http://schemas.openxmlformats.org/officeDocument/2006/relationships/slide" Target="slides/slide32.xml"/><Relationship Id="rId55" Type="http://schemas.openxmlformats.org/officeDocument/2006/relationships/slide" Target="slides/slide37.xml"/><Relationship Id="rId63"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Master" Target="slideMasters/slideMaster13.xml"/><Relationship Id="rId29" Type="http://schemas.openxmlformats.org/officeDocument/2006/relationships/slide" Target="slides/slide11.xml"/><Relationship Id="rId11" Type="http://schemas.openxmlformats.org/officeDocument/2006/relationships/slideMaster" Target="slideMasters/slideMaster8.xml"/><Relationship Id="rId24" Type="http://schemas.openxmlformats.org/officeDocument/2006/relationships/slide" Target="slides/slide6.xml"/><Relationship Id="rId32" Type="http://schemas.openxmlformats.org/officeDocument/2006/relationships/slide" Target="slides/slide14.xml"/><Relationship Id="rId37" Type="http://schemas.openxmlformats.org/officeDocument/2006/relationships/slide" Target="slides/slide19.xml"/><Relationship Id="rId40" Type="http://schemas.openxmlformats.org/officeDocument/2006/relationships/slide" Target="slides/slide22.xml"/><Relationship Id="rId45" Type="http://schemas.openxmlformats.org/officeDocument/2006/relationships/slide" Target="slides/slide27.xml"/><Relationship Id="rId53" Type="http://schemas.openxmlformats.org/officeDocument/2006/relationships/slide" Target="slides/slide35.xml"/><Relationship Id="rId58" Type="http://schemas.openxmlformats.org/officeDocument/2006/relationships/notesMaster" Target="notesMasters/notesMaster1.xml"/><Relationship Id="rId5" Type="http://schemas.openxmlformats.org/officeDocument/2006/relationships/slideMaster" Target="slideMasters/slideMaster2.xml"/><Relationship Id="rId61" Type="http://schemas.openxmlformats.org/officeDocument/2006/relationships/viewProps" Target="viewProps.xml"/><Relationship Id="rId19" Type="http://schemas.openxmlformats.org/officeDocument/2006/relationships/slide" Target="slides/slide1.xml"/><Relationship Id="rId14" Type="http://schemas.openxmlformats.org/officeDocument/2006/relationships/slideMaster" Target="slideMasters/slideMaster11.xml"/><Relationship Id="rId22" Type="http://schemas.openxmlformats.org/officeDocument/2006/relationships/slide" Target="slides/slide4.xml"/><Relationship Id="rId27" Type="http://schemas.openxmlformats.org/officeDocument/2006/relationships/slide" Target="slides/slide9.xml"/><Relationship Id="rId30" Type="http://schemas.openxmlformats.org/officeDocument/2006/relationships/slide" Target="slides/slide12.xml"/><Relationship Id="rId35" Type="http://schemas.openxmlformats.org/officeDocument/2006/relationships/slide" Target="slides/slide17.xml"/><Relationship Id="rId43" Type="http://schemas.openxmlformats.org/officeDocument/2006/relationships/slide" Target="slides/slide25.xml"/><Relationship Id="rId48" Type="http://schemas.openxmlformats.org/officeDocument/2006/relationships/slide" Target="slides/slide30.xml"/><Relationship Id="rId56" Type="http://schemas.openxmlformats.org/officeDocument/2006/relationships/slide" Target="slides/slide38.xml"/><Relationship Id="rId8" Type="http://schemas.openxmlformats.org/officeDocument/2006/relationships/slideMaster" Target="slideMasters/slideMaster5.xml"/><Relationship Id="rId51" Type="http://schemas.openxmlformats.org/officeDocument/2006/relationships/slide" Target="slides/slide33.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7.xml"/><Relationship Id="rId33" Type="http://schemas.openxmlformats.org/officeDocument/2006/relationships/slide" Target="slides/slide15.xml"/><Relationship Id="rId38" Type="http://schemas.openxmlformats.org/officeDocument/2006/relationships/slide" Target="slides/slide20.xml"/><Relationship Id="rId46" Type="http://schemas.openxmlformats.org/officeDocument/2006/relationships/slide" Target="slides/slide28.xml"/><Relationship Id="rId59" Type="http://schemas.openxmlformats.org/officeDocument/2006/relationships/commentAuthors" Target="commentAuthors.xml"/><Relationship Id="rId20" Type="http://schemas.openxmlformats.org/officeDocument/2006/relationships/slide" Target="slides/slide2.xml"/><Relationship Id="rId41" Type="http://schemas.openxmlformats.org/officeDocument/2006/relationships/slide" Target="slides/slide23.xml"/><Relationship Id="rId54" Type="http://schemas.openxmlformats.org/officeDocument/2006/relationships/slide" Target="slides/slide36.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Master" Target="slideMasters/slideMaster12.xml"/><Relationship Id="rId23" Type="http://schemas.openxmlformats.org/officeDocument/2006/relationships/slide" Target="slides/slide5.xml"/><Relationship Id="rId28" Type="http://schemas.openxmlformats.org/officeDocument/2006/relationships/slide" Target="slides/slide10.xml"/><Relationship Id="rId36" Type="http://schemas.openxmlformats.org/officeDocument/2006/relationships/slide" Target="slides/slide18.xml"/><Relationship Id="rId49" Type="http://schemas.openxmlformats.org/officeDocument/2006/relationships/slide" Target="slides/slide31.xml"/><Relationship Id="rId57" Type="http://schemas.openxmlformats.org/officeDocument/2006/relationships/slide" Target="slides/slide39.xml"/><Relationship Id="rId10" Type="http://schemas.openxmlformats.org/officeDocument/2006/relationships/slideMaster" Target="slideMasters/slideMaster7.xml"/><Relationship Id="rId31" Type="http://schemas.openxmlformats.org/officeDocument/2006/relationships/slide" Target="slides/slide13.xml"/><Relationship Id="rId44" Type="http://schemas.openxmlformats.org/officeDocument/2006/relationships/slide" Target="slides/slide26.xml"/><Relationship Id="rId52" Type="http://schemas.openxmlformats.org/officeDocument/2006/relationships/slide" Target="slides/slide34.xml"/><Relationship Id="rId6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s>
</file>

<file path=ppt/diagrams/_rels/data1.xml.rels><?xml version="1.0" encoding="UTF-8" standalone="yes"?>
<Relationships xmlns="http://schemas.openxmlformats.org/package/2006/relationships"><Relationship Id="rId8" Type="http://schemas.openxmlformats.org/officeDocument/2006/relationships/image" Target="../media/image59.svg"/><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image" Target="../media/image53.svg"/><Relationship Id="rId1" Type="http://schemas.openxmlformats.org/officeDocument/2006/relationships/image" Target="../media/image52.png"/><Relationship Id="rId6" Type="http://schemas.openxmlformats.org/officeDocument/2006/relationships/image" Target="../media/image57.svg"/><Relationship Id="rId5" Type="http://schemas.openxmlformats.org/officeDocument/2006/relationships/image" Target="../media/image56.png"/><Relationship Id="rId10" Type="http://schemas.openxmlformats.org/officeDocument/2006/relationships/image" Target="../media/image61.svg"/><Relationship Id="rId4" Type="http://schemas.openxmlformats.org/officeDocument/2006/relationships/image" Target="../media/image55.svg"/><Relationship Id="rId9" Type="http://schemas.openxmlformats.org/officeDocument/2006/relationships/image" Target="../media/image60.png"/></Relationships>
</file>

<file path=ppt/diagrams/_rels/data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svg"/><Relationship Id="rId1" Type="http://schemas.openxmlformats.org/officeDocument/2006/relationships/image" Target="../media/image62.png"/><Relationship Id="rId6" Type="http://schemas.openxmlformats.org/officeDocument/2006/relationships/image" Target="../media/image67.svg"/><Relationship Id="rId5" Type="http://schemas.openxmlformats.org/officeDocument/2006/relationships/image" Target="../media/image66.png"/><Relationship Id="rId4" Type="http://schemas.openxmlformats.org/officeDocument/2006/relationships/image" Target="../media/image65.svg"/></Relationships>
</file>

<file path=ppt/diagrams/_rels/drawing1.xml.rels><?xml version="1.0" encoding="UTF-8" standalone="yes"?>
<Relationships xmlns="http://schemas.openxmlformats.org/package/2006/relationships"><Relationship Id="rId8" Type="http://schemas.openxmlformats.org/officeDocument/2006/relationships/image" Target="../media/image59.svg"/><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image" Target="../media/image53.svg"/><Relationship Id="rId1" Type="http://schemas.openxmlformats.org/officeDocument/2006/relationships/image" Target="../media/image52.png"/><Relationship Id="rId6" Type="http://schemas.openxmlformats.org/officeDocument/2006/relationships/image" Target="../media/image57.svg"/><Relationship Id="rId5" Type="http://schemas.openxmlformats.org/officeDocument/2006/relationships/image" Target="../media/image56.png"/><Relationship Id="rId10" Type="http://schemas.openxmlformats.org/officeDocument/2006/relationships/image" Target="../media/image61.svg"/><Relationship Id="rId4" Type="http://schemas.openxmlformats.org/officeDocument/2006/relationships/image" Target="../media/image55.svg"/><Relationship Id="rId9" Type="http://schemas.openxmlformats.org/officeDocument/2006/relationships/image" Target="../media/image60.png"/></Relationships>
</file>

<file path=ppt/diagrams/_rels/drawing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svg"/><Relationship Id="rId1" Type="http://schemas.openxmlformats.org/officeDocument/2006/relationships/image" Target="../media/image62.png"/><Relationship Id="rId6" Type="http://schemas.openxmlformats.org/officeDocument/2006/relationships/image" Target="../media/image67.svg"/><Relationship Id="rId5" Type="http://schemas.openxmlformats.org/officeDocument/2006/relationships/image" Target="../media/image66.png"/><Relationship Id="rId4" Type="http://schemas.openxmlformats.org/officeDocument/2006/relationships/image" Target="../media/image65.svg"/></Relationships>
</file>

<file path=ppt/diagrams/colors1.xml><?xml version="1.0" encoding="utf-8"?>
<dgm:colorsDef xmlns:dgm="http://schemas.openxmlformats.org/drawingml/2006/diagram" xmlns:a="http://schemas.openxmlformats.org/drawingml/2006/main" uniqueId="urn:microsoft.com/office/officeart/2018/5/colors/Iconchunking_neutralbg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a:alpha val="0"/>
      </a:schemeClr>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81545CA-7A4F-43FE-BD31-17E069875AC1}" type="doc">
      <dgm:prSet loTypeId="urn:microsoft.com/office/officeart/2018/2/layout/IconVerticalSolidList" loCatId="icon" qsTypeId="urn:microsoft.com/office/officeart/2005/8/quickstyle/simple1" qsCatId="simple" csTypeId="urn:microsoft.com/office/officeart/2018/5/colors/Iconchunking_neutralbg_accent2_2" csCatId="accent2" phldr="1"/>
      <dgm:spPr/>
      <dgm:t>
        <a:bodyPr/>
        <a:lstStyle/>
        <a:p>
          <a:endParaRPr lang="en-US"/>
        </a:p>
      </dgm:t>
    </dgm:pt>
    <dgm:pt modelId="{098D83AB-530A-4009-B6A2-BE5A847E2431}">
      <dgm:prSet/>
      <dgm:spPr/>
      <dgm:t>
        <a:bodyPr/>
        <a:lstStyle/>
        <a:p>
          <a:pPr>
            <a:lnSpc>
              <a:spcPct val="100000"/>
            </a:lnSpc>
          </a:pPr>
          <a:r>
            <a:rPr lang="en-GB"/>
            <a:t>Redundancy, as demarcated in legalistic interpretation Employment Rights Act, 1996, section 139 :1 is defined as a reason for dismissal of an employee attributable wholly or mainly to:</a:t>
          </a:r>
          <a:endParaRPr lang="en-US"/>
        </a:p>
      </dgm:t>
    </dgm:pt>
    <dgm:pt modelId="{0C1741DF-2BE1-44CA-95E1-05445EFA47CF}" type="parTrans" cxnId="{D2FE788D-46DA-414D-80F2-E747E4C3E819}">
      <dgm:prSet/>
      <dgm:spPr/>
      <dgm:t>
        <a:bodyPr/>
        <a:lstStyle/>
        <a:p>
          <a:endParaRPr lang="en-US"/>
        </a:p>
      </dgm:t>
    </dgm:pt>
    <dgm:pt modelId="{958EBEA9-5013-49AD-93E8-C0A0ADF22C65}" type="sibTrans" cxnId="{D2FE788D-46DA-414D-80F2-E747E4C3E819}">
      <dgm:prSet/>
      <dgm:spPr/>
      <dgm:t>
        <a:bodyPr/>
        <a:lstStyle/>
        <a:p>
          <a:endParaRPr lang="en-US"/>
        </a:p>
      </dgm:t>
    </dgm:pt>
    <dgm:pt modelId="{145F2F9B-67FC-4125-A533-22E89D2C4C01}">
      <dgm:prSet/>
      <dgm:spPr/>
      <dgm:t>
        <a:bodyPr/>
        <a:lstStyle/>
        <a:p>
          <a:pPr>
            <a:lnSpc>
              <a:spcPct val="100000"/>
            </a:lnSpc>
          </a:pPr>
          <a:r>
            <a:rPr lang="en-GB"/>
            <a:t>(a) the fact that the employer has ceased, or intends to cease </a:t>
          </a:r>
          <a:endParaRPr lang="en-US"/>
        </a:p>
      </dgm:t>
    </dgm:pt>
    <dgm:pt modelId="{D297B8EF-448A-422A-ADA7-657036E161FC}" type="parTrans" cxnId="{CD902F75-6212-461F-AFDB-5D96E47B5BDA}">
      <dgm:prSet/>
      <dgm:spPr/>
      <dgm:t>
        <a:bodyPr/>
        <a:lstStyle/>
        <a:p>
          <a:endParaRPr lang="en-US"/>
        </a:p>
      </dgm:t>
    </dgm:pt>
    <dgm:pt modelId="{31AC46D3-9C34-4E4C-847E-2276E31911AD}" type="sibTrans" cxnId="{CD902F75-6212-461F-AFDB-5D96E47B5BDA}">
      <dgm:prSet/>
      <dgm:spPr/>
      <dgm:t>
        <a:bodyPr/>
        <a:lstStyle/>
        <a:p>
          <a:endParaRPr lang="en-US"/>
        </a:p>
      </dgm:t>
    </dgm:pt>
    <dgm:pt modelId="{E93AC72C-F3DB-4385-AD06-C9F67CA2C38F}">
      <dgm:prSet/>
      <dgm:spPr/>
      <dgm:t>
        <a:bodyPr/>
        <a:lstStyle/>
        <a:p>
          <a:pPr>
            <a:lnSpc>
              <a:spcPct val="100000"/>
            </a:lnSpc>
          </a:pPr>
          <a:r>
            <a:rPr lang="en-GB" dirty="0"/>
            <a:t>(</a:t>
          </a:r>
          <a:r>
            <a:rPr lang="en-GB" dirty="0" err="1"/>
            <a:t>i</a:t>
          </a:r>
          <a:r>
            <a:rPr lang="en-GB" dirty="0"/>
            <a:t>) to carry on the business for the purposes of which the employee was employed by him, or</a:t>
          </a:r>
          <a:br>
            <a:rPr lang="en-GB" dirty="0"/>
          </a:br>
          <a:r>
            <a:rPr lang="en-GB" dirty="0"/>
            <a:t>(ii) to carry on that business in the place where the employee was so employed, or</a:t>
          </a:r>
          <a:endParaRPr lang="en-US" dirty="0"/>
        </a:p>
      </dgm:t>
    </dgm:pt>
    <dgm:pt modelId="{3A88C1A4-B39C-4051-9555-BEF7F874843F}" type="parTrans" cxnId="{657A903D-3BE0-44D6-95D5-8EF4624120FE}">
      <dgm:prSet/>
      <dgm:spPr/>
      <dgm:t>
        <a:bodyPr/>
        <a:lstStyle/>
        <a:p>
          <a:endParaRPr lang="en-US"/>
        </a:p>
      </dgm:t>
    </dgm:pt>
    <dgm:pt modelId="{2AF09577-974C-4841-8D31-6180C7F08F47}" type="sibTrans" cxnId="{657A903D-3BE0-44D6-95D5-8EF4624120FE}">
      <dgm:prSet/>
      <dgm:spPr/>
      <dgm:t>
        <a:bodyPr/>
        <a:lstStyle/>
        <a:p>
          <a:endParaRPr lang="en-US"/>
        </a:p>
      </dgm:t>
    </dgm:pt>
    <dgm:pt modelId="{170840BD-AC21-4C17-865B-634AAEEAEBCC}">
      <dgm:prSet/>
      <dgm:spPr/>
      <dgm:t>
        <a:bodyPr/>
        <a:lstStyle/>
        <a:p>
          <a:pPr>
            <a:lnSpc>
              <a:spcPct val="100000"/>
            </a:lnSpc>
          </a:pPr>
          <a:r>
            <a:rPr lang="en-GB"/>
            <a:t>(b) the fact that the requirements of that business - </a:t>
          </a:r>
          <a:endParaRPr lang="en-US"/>
        </a:p>
      </dgm:t>
    </dgm:pt>
    <dgm:pt modelId="{F420A89B-863D-4C90-91C3-D1FAA7DD0CC5}" type="parTrans" cxnId="{674297A5-035F-444D-A0B7-2EE2D9179CC0}">
      <dgm:prSet/>
      <dgm:spPr/>
      <dgm:t>
        <a:bodyPr/>
        <a:lstStyle/>
        <a:p>
          <a:endParaRPr lang="en-US"/>
        </a:p>
      </dgm:t>
    </dgm:pt>
    <dgm:pt modelId="{B8E8ECDB-A287-4B3C-862E-8007C27E6A8F}" type="sibTrans" cxnId="{674297A5-035F-444D-A0B7-2EE2D9179CC0}">
      <dgm:prSet/>
      <dgm:spPr/>
      <dgm:t>
        <a:bodyPr/>
        <a:lstStyle/>
        <a:p>
          <a:endParaRPr lang="en-US"/>
        </a:p>
      </dgm:t>
    </dgm:pt>
    <dgm:pt modelId="{8A09AEEB-F7A2-4820-A1C5-AACB319E509A}">
      <dgm:prSet/>
      <dgm:spPr/>
      <dgm:t>
        <a:bodyPr/>
        <a:lstStyle/>
        <a:p>
          <a:pPr>
            <a:lnSpc>
              <a:spcPct val="100000"/>
            </a:lnSpc>
          </a:pPr>
          <a:r>
            <a:rPr lang="en-GB"/>
            <a:t>(i) for employees to carry out work of a particular kind, or </a:t>
          </a:r>
          <a:br>
            <a:rPr lang="en-GB"/>
          </a:br>
          <a:r>
            <a:rPr lang="en-GB"/>
            <a:t>(ii) for employees to carry out work of a particular kind in the place where the employee was employed by the employer have ceased or diminished or are expected to cease or diminish.</a:t>
          </a:r>
          <a:endParaRPr lang="en-US"/>
        </a:p>
      </dgm:t>
    </dgm:pt>
    <dgm:pt modelId="{1223C993-C738-417F-96C2-5C15724AD2EA}" type="parTrans" cxnId="{14F026B7-5907-4976-830F-C6439D6CC1BC}">
      <dgm:prSet/>
      <dgm:spPr/>
      <dgm:t>
        <a:bodyPr/>
        <a:lstStyle/>
        <a:p>
          <a:endParaRPr lang="en-US"/>
        </a:p>
      </dgm:t>
    </dgm:pt>
    <dgm:pt modelId="{AC655F38-1660-4E4C-B4FB-1E22BA17E668}" type="sibTrans" cxnId="{14F026B7-5907-4976-830F-C6439D6CC1BC}">
      <dgm:prSet/>
      <dgm:spPr/>
      <dgm:t>
        <a:bodyPr/>
        <a:lstStyle/>
        <a:p>
          <a:endParaRPr lang="en-US"/>
        </a:p>
      </dgm:t>
    </dgm:pt>
    <dgm:pt modelId="{A31EF0BC-7C00-41FD-A31C-D524EEB32310}" type="pres">
      <dgm:prSet presAssocID="{E81545CA-7A4F-43FE-BD31-17E069875AC1}" presName="root" presStyleCnt="0">
        <dgm:presLayoutVars>
          <dgm:dir/>
          <dgm:resizeHandles val="exact"/>
        </dgm:presLayoutVars>
      </dgm:prSet>
      <dgm:spPr/>
    </dgm:pt>
    <dgm:pt modelId="{E13CE067-B1C8-4BE6-8BDD-C48C7702657F}" type="pres">
      <dgm:prSet presAssocID="{098D83AB-530A-4009-B6A2-BE5A847E2431}" presName="compNode" presStyleCnt="0"/>
      <dgm:spPr/>
    </dgm:pt>
    <dgm:pt modelId="{1C652506-B56F-462C-A8E1-C3A4B315113B}" type="pres">
      <dgm:prSet presAssocID="{098D83AB-530A-4009-B6A2-BE5A847E2431}" presName="bgRect" presStyleLbl="bgShp" presStyleIdx="0" presStyleCnt="5"/>
      <dgm:spPr/>
    </dgm:pt>
    <dgm:pt modelId="{FC8F459D-B506-44F7-B352-CD30FB9E6CA7}" type="pres">
      <dgm:prSet presAssocID="{098D83AB-530A-4009-B6A2-BE5A847E2431}" presName="iconRect" presStyleLbl="node1" presStyleIdx="0" presStyleCnt="5"/>
      <dgm:spPr>
        <a:blipFill>
          <a:blip xmlns:r="http://schemas.openxmlformats.org/officeDocument/2006/relationships" r:embed="rId1" cstate="email">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iploma"/>
        </a:ext>
      </dgm:extLst>
    </dgm:pt>
    <dgm:pt modelId="{C664CFC6-27F5-412C-A9AE-C7D086C0149C}" type="pres">
      <dgm:prSet presAssocID="{098D83AB-530A-4009-B6A2-BE5A847E2431}" presName="spaceRect" presStyleCnt="0"/>
      <dgm:spPr/>
    </dgm:pt>
    <dgm:pt modelId="{04806733-FE10-494A-AEA2-16467A68C7EF}" type="pres">
      <dgm:prSet presAssocID="{098D83AB-530A-4009-B6A2-BE5A847E2431}" presName="parTx" presStyleLbl="revTx" presStyleIdx="0" presStyleCnt="5">
        <dgm:presLayoutVars>
          <dgm:chMax val="0"/>
          <dgm:chPref val="0"/>
        </dgm:presLayoutVars>
      </dgm:prSet>
      <dgm:spPr/>
    </dgm:pt>
    <dgm:pt modelId="{54AE8BAB-92C7-4820-9398-9630959E5D14}" type="pres">
      <dgm:prSet presAssocID="{958EBEA9-5013-49AD-93E8-C0A0ADF22C65}" presName="sibTrans" presStyleCnt="0"/>
      <dgm:spPr/>
    </dgm:pt>
    <dgm:pt modelId="{C92D7C98-0BCC-45C4-9EF3-59357198D2A2}" type="pres">
      <dgm:prSet presAssocID="{145F2F9B-67FC-4125-A533-22E89D2C4C01}" presName="compNode" presStyleCnt="0"/>
      <dgm:spPr/>
    </dgm:pt>
    <dgm:pt modelId="{FAE114DA-DFE2-4908-8DB5-FA8D44A03A1F}" type="pres">
      <dgm:prSet presAssocID="{145F2F9B-67FC-4125-A533-22E89D2C4C01}" presName="bgRect" presStyleLbl="bgShp" presStyleIdx="1" presStyleCnt="5"/>
      <dgm:spPr/>
    </dgm:pt>
    <dgm:pt modelId="{315CA297-2F72-45D5-BC20-AB5D746D166D}" type="pres">
      <dgm:prSet presAssocID="{145F2F9B-67FC-4125-A533-22E89D2C4C01}" presName="iconRect" presStyleLbl="node1" presStyleIdx="1" presStyleCnt="5"/>
      <dgm:spPr>
        <a:blipFill>
          <a:blip xmlns:r="http://schemas.openxmlformats.org/officeDocument/2006/relationships"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avel"/>
        </a:ext>
      </dgm:extLst>
    </dgm:pt>
    <dgm:pt modelId="{B9D65851-940F-450E-B14B-53F95F68B75A}" type="pres">
      <dgm:prSet presAssocID="{145F2F9B-67FC-4125-A533-22E89D2C4C01}" presName="spaceRect" presStyleCnt="0"/>
      <dgm:spPr/>
    </dgm:pt>
    <dgm:pt modelId="{F2FEABDB-07CC-48FD-B0CA-47017C88B26C}" type="pres">
      <dgm:prSet presAssocID="{145F2F9B-67FC-4125-A533-22E89D2C4C01}" presName="parTx" presStyleLbl="revTx" presStyleIdx="1" presStyleCnt="5">
        <dgm:presLayoutVars>
          <dgm:chMax val="0"/>
          <dgm:chPref val="0"/>
        </dgm:presLayoutVars>
      </dgm:prSet>
      <dgm:spPr/>
    </dgm:pt>
    <dgm:pt modelId="{9B4F3D1B-55E6-4E3A-B13B-1689F2E6E116}" type="pres">
      <dgm:prSet presAssocID="{31AC46D3-9C34-4E4C-847E-2276E31911AD}" presName="sibTrans" presStyleCnt="0"/>
      <dgm:spPr/>
    </dgm:pt>
    <dgm:pt modelId="{2EBB5D8C-30D9-48A6-854E-BF1F452D3646}" type="pres">
      <dgm:prSet presAssocID="{E93AC72C-F3DB-4385-AD06-C9F67CA2C38F}" presName="compNode" presStyleCnt="0"/>
      <dgm:spPr/>
    </dgm:pt>
    <dgm:pt modelId="{8C477C76-2BE4-4BD7-A583-647BC4E0F2DF}" type="pres">
      <dgm:prSet presAssocID="{E93AC72C-F3DB-4385-AD06-C9F67CA2C38F}" presName="bgRect" presStyleLbl="bgShp" presStyleIdx="2" presStyleCnt="5"/>
      <dgm:spPr/>
    </dgm:pt>
    <dgm:pt modelId="{455E7014-BFC3-4D90-8BF1-365BF1A3F195}" type="pres">
      <dgm:prSet presAssocID="{E93AC72C-F3DB-4385-AD06-C9F67CA2C38F}" presName="iconRect" presStyleLbl="node1" presStyleIdx="2" presStyleCnt="5"/>
      <dgm:spPr>
        <a:blipFill>
          <a:blip xmlns:r="http://schemas.openxmlformats.org/officeDocument/2006/relationships"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uitcase"/>
        </a:ext>
      </dgm:extLst>
    </dgm:pt>
    <dgm:pt modelId="{806273C6-24C9-44E6-81C5-483328022685}" type="pres">
      <dgm:prSet presAssocID="{E93AC72C-F3DB-4385-AD06-C9F67CA2C38F}" presName="spaceRect" presStyleCnt="0"/>
      <dgm:spPr/>
    </dgm:pt>
    <dgm:pt modelId="{3434A83D-3917-401D-B671-09C1567A8937}" type="pres">
      <dgm:prSet presAssocID="{E93AC72C-F3DB-4385-AD06-C9F67CA2C38F}" presName="parTx" presStyleLbl="revTx" presStyleIdx="2" presStyleCnt="5">
        <dgm:presLayoutVars>
          <dgm:chMax val="0"/>
          <dgm:chPref val="0"/>
        </dgm:presLayoutVars>
      </dgm:prSet>
      <dgm:spPr/>
    </dgm:pt>
    <dgm:pt modelId="{7E31343B-5FEF-4E6C-B485-A801CE09D274}" type="pres">
      <dgm:prSet presAssocID="{2AF09577-974C-4841-8D31-6180C7F08F47}" presName="sibTrans" presStyleCnt="0"/>
      <dgm:spPr/>
    </dgm:pt>
    <dgm:pt modelId="{DFF4A48E-CA85-495A-9C11-AA202AAC9029}" type="pres">
      <dgm:prSet presAssocID="{170840BD-AC21-4C17-865B-634AAEEAEBCC}" presName="compNode" presStyleCnt="0"/>
      <dgm:spPr/>
    </dgm:pt>
    <dgm:pt modelId="{4BE2F44F-28CD-4120-A123-4E35F688FE53}" type="pres">
      <dgm:prSet presAssocID="{170840BD-AC21-4C17-865B-634AAEEAEBCC}" presName="bgRect" presStyleLbl="bgShp" presStyleIdx="3" presStyleCnt="5"/>
      <dgm:spPr/>
    </dgm:pt>
    <dgm:pt modelId="{4E47627B-D2EF-45AD-AE9D-83F364F15450}" type="pres">
      <dgm:prSet presAssocID="{170840BD-AC21-4C17-865B-634AAEEAEBCC}" presName="iconRect" presStyleLbl="node1" presStyleIdx="3" presStyleCnt="5"/>
      <dgm:spPr>
        <a:blipFill>
          <a:blip xmlns:r="http://schemas.openxmlformats.org/officeDocument/2006/relationships"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Document"/>
        </a:ext>
      </dgm:extLst>
    </dgm:pt>
    <dgm:pt modelId="{4BCBBA55-39C2-445F-AFD6-A7F1A6AC2C0C}" type="pres">
      <dgm:prSet presAssocID="{170840BD-AC21-4C17-865B-634AAEEAEBCC}" presName="spaceRect" presStyleCnt="0"/>
      <dgm:spPr/>
    </dgm:pt>
    <dgm:pt modelId="{D801BA48-615B-4636-B0A3-831077B2A8E6}" type="pres">
      <dgm:prSet presAssocID="{170840BD-AC21-4C17-865B-634AAEEAEBCC}" presName="parTx" presStyleLbl="revTx" presStyleIdx="3" presStyleCnt="5">
        <dgm:presLayoutVars>
          <dgm:chMax val="0"/>
          <dgm:chPref val="0"/>
        </dgm:presLayoutVars>
      </dgm:prSet>
      <dgm:spPr/>
    </dgm:pt>
    <dgm:pt modelId="{D4C5F3E1-A7D0-4CCA-9E73-3D3E6C49DABB}" type="pres">
      <dgm:prSet presAssocID="{B8E8ECDB-A287-4B3C-862E-8007C27E6A8F}" presName="sibTrans" presStyleCnt="0"/>
      <dgm:spPr/>
    </dgm:pt>
    <dgm:pt modelId="{6C52E804-E8EA-4BF5-96F5-AD0223320507}" type="pres">
      <dgm:prSet presAssocID="{8A09AEEB-F7A2-4820-A1C5-AACB319E509A}" presName="compNode" presStyleCnt="0"/>
      <dgm:spPr/>
    </dgm:pt>
    <dgm:pt modelId="{D81C0BE6-6C32-4B20-87B6-FE01DFCA83B7}" type="pres">
      <dgm:prSet presAssocID="{8A09AEEB-F7A2-4820-A1C5-AACB319E509A}" presName="bgRect" presStyleLbl="bgShp" presStyleIdx="4" presStyleCnt="5"/>
      <dgm:spPr/>
    </dgm:pt>
    <dgm:pt modelId="{3529CF20-65B2-46A2-B1F1-FFA451105683}" type="pres">
      <dgm:prSet presAssocID="{8A09AEEB-F7A2-4820-A1C5-AACB319E509A}" presName="iconRect" presStyleLbl="node1" presStyleIdx="4" presStyleCnt="5"/>
      <dgm:spPr>
        <a:blipFill>
          <a:blip xmlns:r="http://schemas.openxmlformats.org/officeDocument/2006/relationships"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Employee Badge"/>
        </a:ext>
      </dgm:extLst>
    </dgm:pt>
    <dgm:pt modelId="{98E54C7D-162B-4481-9527-D9E7DE5328FD}" type="pres">
      <dgm:prSet presAssocID="{8A09AEEB-F7A2-4820-A1C5-AACB319E509A}" presName="spaceRect" presStyleCnt="0"/>
      <dgm:spPr/>
    </dgm:pt>
    <dgm:pt modelId="{D6C90147-B729-4C13-8F8C-456EF15C16DF}" type="pres">
      <dgm:prSet presAssocID="{8A09AEEB-F7A2-4820-A1C5-AACB319E509A}" presName="parTx" presStyleLbl="revTx" presStyleIdx="4" presStyleCnt="5">
        <dgm:presLayoutVars>
          <dgm:chMax val="0"/>
          <dgm:chPref val="0"/>
        </dgm:presLayoutVars>
      </dgm:prSet>
      <dgm:spPr/>
    </dgm:pt>
  </dgm:ptLst>
  <dgm:cxnLst>
    <dgm:cxn modelId="{18DE1C0D-925A-4CE9-AB28-37BE8E089F64}" type="presOf" srcId="{8A09AEEB-F7A2-4820-A1C5-AACB319E509A}" destId="{D6C90147-B729-4C13-8F8C-456EF15C16DF}" srcOrd="0" destOrd="0" presId="urn:microsoft.com/office/officeart/2018/2/layout/IconVerticalSolidList"/>
    <dgm:cxn modelId="{657A903D-3BE0-44D6-95D5-8EF4624120FE}" srcId="{E81545CA-7A4F-43FE-BD31-17E069875AC1}" destId="{E93AC72C-F3DB-4385-AD06-C9F67CA2C38F}" srcOrd="2" destOrd="0" parTransId="{3A88C1A4-B39C-4051-9555-BEF7F874843F}" sibTransId="{2AF09577-974C-4841-8D31-6180C7F08F47}"/>
    <dgm:cxn modelId="{8E5EB44C-38D6-4457-9314-4B5A66FBFE12}" type="presOf" srcId="{098D83AB-530A-4009-B6A2-BE5A847E2431}" destId="{04806733-FE10-494A-AEA2-16467A68C7EF}" srcOrd="0" destOrd="0" presId="urn:microsoft.com/office/officeart/2018/2/layout/IconVerticalSolidList"/>
    <dgm:cxn modelId="{CD902F75-6212-461F-AFDB-5D96E47B5BDA}" srcId="{E81545CA-7A4F-43FE-BD31-17E069875AC1}" destId="{145F2F9B-67FC-4125-A533-22E89D2C4C01}" srcOrd="1" destOrd="0" parTransId="{D297B8EF-448A-422A-ADA7-657036E161FC}" sibTransId="{31AC46D3-9C34-4E4C-847E-2276E31911AD}"/>
    <dgm:cxn modelId="{D2FE788D-46DA-414D-80F2-E747E4C3E819}" srcId="{E81545CA-7A4F-43FE-BD31-17E069875AC1}" destId="{098D83AB-530A-4009-B6A2-BE5A847E2431}" srcOrd="0" destOrd="0" parTransId="{0C1741DF-2BE1-44CA-95E1-05445EFA47CF}" sibTransId="{958EBEA9-5013-49AD-93E8-C0A0ADF22C65}"/>
    <dgm:cxn modelId="{674297A5-035F-444D-A0B7-2EE2D9179CC0}" srcId="{E81545CA-7A4F-43FE-BD31-17E069875AC1}" destId="{170840BD-AC21-4C17-865B-634AAEEAEBCC}" srcOrd="3" destOrd="0" parTransId="{F420A89B-863D-4C90-91C3-D1FAA7DD0CC5}" sibTransId="{B8E8ECDB-A287-4B3C-862E-8007C27E6A8F}"/>
    <dgm:cxn modelId="{14F026B7-5907-4976-830F-C6439D6CC1BC}" srcId="{E81545CA-7A4F-43FE-BD31-17E069875AC1}" destId="{8A09AEEB-F7A2-4820-A1C5-AACB319E509A}" srcOrd="4" destOrd="0" parTransId="{1223C993-C738-417F-96C2-5C15724AD2EA}" sibTransId="{AC655F38-1660-4E4C-B4FB-1E22BA17E668}"/>
    <dgm:cxn modelId="{36EF64D3-B462-4552-B769-79110B7ADD39}" type="presOf" srcId="{145F2F9B-67FC-4125-A533-22E89D2C4C01}" destId="{F2FEABDB-07CC-48FD-B0CA-47017C88B26C}" srcOrd="0" destOrd="0" presId="urn:microsoft.com/office/officeart/2018/2/layout/IconVerticalSolidList"/>
    <dgm:cxn modelId="{C8ED79E5-F993-49E0-9524-CEE3B8BC4EB3}" type="presOf" srcId="{E93AC72C-F3DB-4385-AD06-C9F67CA2C38F}" destId="{3434A83D-3917-401D-B671-09C1567A8937}" srcOrd="0" destOrd="0" presId="urn:microsoft.com/office/officeart/2018/2/layout/IconVerticalSolidList"/>
    <dgm:cxn modelId="{65F4DFFB-9289-475D-A13C-B8FA0252F6AB}" type="presOf" srcId="{170840BD-AC21-4C17-865B-634AAEEAEBCC}" destId="{D801BA48-615B-4636-B0A3-831077B2A8E6}" srcOrd="0" destOrd="0" presId="urn:microsoft.com/office/officeart/2018/2/layout/IconVerticalSolidList"/>
    <dgm:cxn modelId="{207226FC-6B1F-4FFF-A77F-17B619463516}" type="presOf" srcId="{E81545CA-7A4F-43FE-BD31-17E069875AC1}" destId="{A31EF0BC-7C00-41FD-A31C-D524EEB32310}" srcOrd="0" destOrd="0" presId="urn:microsoft.com/office/officeart/2018/2/layout/IconVerticalSolidList"/>
    <dgm:cxn modelId="{9B779D1F-B75A-431C-934E-5E0FCC678F1D}" type="presParOf" srcId="{A31EF0BC-7C00-41FD-A31C-D524EEB32310}" destId="{E13CE067-B1C8-4BE6-8BDD-C48C7702657F}" srcOrd="0" destOrd="0" presId="urn:microsoft.com/office/officeart/2018/2/layout/IconVerticalSolidList"/>
    <dgm:cxn modelId="{188A5A3C-C8D1-457E-B556-D96850CD19FB}" type="presParOf" srcId="{E13CE067-B1C8-4BE6-8BDD-C48C7702657F}" destId="{1C652506-B56F-462C-A8E1-C3A4B315113B}" srcOrd="0" destOrd="0" presId="urn:microsoft.com/office/officeart/2018/2/layout/IconVerticalSolidList"/>
    <dgm:cxn modelId="{D28A0F4B-0572-445A-BA6B-E2FE1EFE8EE0}" type="presParOf" srcId="{E13CE067-B1C8-4BE6-8BDD-C48C7702657F}" destId="{FC8F459D-B506-44F7-B352-CD30FB9E6CA7}" srcOrd="1" destOrd="0" presId="urn:microsoft.com/office/officeart/2018/2/layout/IconVerticalSolidList"/>
    <dgm:cxn modelId="{2A5574A9-F80C-44D6-9239-955EF7190876}" type="presParOf" srcId="{E13CE067-B1C8-4BE6-8BDD-C48C7702657F}" destId="{C664CFC6-27F5-412C-A9AE-C7D086C0149C}" srcOrd="2" destOrd="0" presId="urn:microsoft.com/office/officeart/2018/2/layout/IconVerticalSolidList"/>
    <dgm:cxn modelId="{8C2D936F-5291-41B0-9597-B5491FAC8FF5}" type="presParOf" srcId="{E13CE067-B1C8-4BE6-8BDD-C48C7702657F}" destId="{04806733-FE10-494A-AEA2-16467A68C7EF}" srcOrd="3" destOrd="0" presId="urn:microsoft.com/office/officeart/2018/2/layout/IconVerticalSolidList"/>
    <dgm:cxn modelId="{7A63C451-483E-4505-BE6F-B4BFE8AD38D7}" type="presParOf" srcId="{A31EF0BC-7C00-41FD-A31C-D524EEB32310}" destId="{54AE8BAB-92C7-4820-9398-9630959E5D14}" srcOrd="1" destOrd="0" presId="urn:microsoft.com/office/officeart/2018/2/layout/IconVerticalSolidList"/>
    <dgm:cxn modelId="{04989311-C97E-45A3-956A-2D0A821F233E}" type="presParOf" srcId="{A31EF0BC-7C00-41FD-A31C-D524EEB32310}" destId="{C92D7C98-0BCC-45C4-9EF3-59357198D2A2}" srcOrd="2" destOrd="0" presId="urn:microsoft.com/office/officeart/2018/2/layout/IconVerticalSolidList"/>
    <dgm:cxn modelId="{D38E600E-7BC3-42D0-B63B-966B7BF56B06}" type="presParOf" srcId="{C92D7C98-0BCC-45C4-9EF3-59357198D2A2}" destId="{FAE114DA-DFE2-4908-8DB5-FA8D44A03A1F}" srcOrd="0" destOrd="0" presId="urn:microsoft.com/office/officeart/2018/2/layout/IconVerticalSolidList"/>
    <dgm:cxn modelId="{E6355CD8-A23A-46B9-B933-84B18582387F}" type="presParOf" srcId="{C92D7C98-0BCC-45C4-9EF3-59357198D2A2}" destId="{315CA297-2F72-45D5-BC20-AB5D746D166D}" srcOrd="1" destOrd="0" presId="urn:microsoft.com/office/officeart/2018/2/layout/IconVerticalSolidList"/>
    <dgm:cxn modelId="{4797A5C6-95B8-45A9-A7D8-22F5A00ABE3D}" type="presParOf" srcId="{C92D7C98-0BCC-45C4-9EF3-59357198D2A2}" destId="{B9D65851-940F-450E-B14B-53F95F68B75A}" srcOrd="2" destOrd="0" presId="urn:microsoft.com/office/officeart/2018/2/layout/IconVerticalSolidList"/>
    <dgm:cxn modelId="{40CF6A62-3A75-4719-978D-3784306B1B0E}" type="presParOf" srcId="{C92D7C98-0BCC-45C4-9EF3-59357198D2A2}" destId="{F2FEABDB-07CC-48FD-B0CA-47017C88B26C}" srcOrd="3" destOrd="0" presId="urn:microsoft.com/office/officeart/2018/2/layout/IconVerticalSolidList"/>
    <dgm:cxn modelId="{EEE3CDDB-74A8-46AF-92A5-32D2EEF18BF8}" type="presParOf" srcId="{A31EF0BC-7C00-41FD-A31C-D524EEB32310}" destId="{9B4F3D1B-55E6-4E3A-B13B-1689F2E6E116}" srcOrd="3" destOrd="0" presId="urn:microsoft.com/office/officeart/2018/2/layout/IconVerticalSolidList"/>
    <dgm:cxn modelId="{FD156380-BF0D-4C80-BB3A-DAE07D14E6BA}" type="presParOf" srcId="{A31EF0BC-7C00-41FD-A31C-D524EEB32310}" destId="{2EBB5D8C-30D9-48A6-854E-BF1F452D3646}" srcOrd="4" destOrd="0" presId="urn:microsoft.com/office/officeart/2018/2/layout/IconVerticalSolidList"/>
    <dgm:cxn modelId="{FB45F7FF-FBBD-479A-9AE8-662F17685303}" type="presParOf" srcId="{2EBB5D8C-30D9-48A6-854E-BF1F452D3646}" destId="{8C477C76-2BE4-4BD7-A583-647BC4E0F2DF}" srcOrd="0" destOrd="0" presId="urn:microsoft.com/office/officeart/2018/2/layout/IconVerticalSolidList"/>
    <dgm:cxn modelId="{2E43CD2F-2A6A-4FA8-B7D0-62DB5BD02537}" type="presParOf" srcId="{2EBB5D8C-30D9-48A6-854E-BF1F452D3646}" destId="{455E7014-BFC3-4D90-8BF1-365BF1A3F195}" srcOrd="1" destOrd="0" presId="urn:microsoft.com/office/officeart/2018/2/layout/IconVerticalSolidList"/>
    <dgm:cxn modelId="{EABD0BFD-30BF-4C4B-ABAA-E51686982A94}" type="presParOf" srcId="{2EBB5D8C-30D9-48A6-854E-BF1F452D3646}" destId="{806273C6-24C9-44E6-81C5-483328022685}" srcOrd="2" destOrd="0" presId="urn:microsoft.com/office/officeart/2018/2/layout/IconVerticalSolidList"/>
    <dgm:cxn modelId="{FFD6080A-823B-494A-B517-BE9582C0E37A}" type="presParOf" srcId="{2EBB5D8C-30D9-48A6-854E-BF1F452D3646}" destId="{3434A83D-3917-401D-B671-09C1567A8937}" srcOrd="3" destOrd="0" presId="urn:microsoft.com/office/officeart/2018/2/layout/IconVerticalSolidList"/>
    <dgm:cxn modelId="{4D36014B-4F60-42E3-9141-B4C26470C4A9}" type="presParOf" srcId="{A31EF0BC-7C00-41FD-A31C-D524EEB32310}" destId="{7E31343B-5FEF-4E6C-B485-A801CE09D274}" srcOrd="5" destOrd="0" presId="urn:microsoft.com/office/officeart/2018/2/layout/IconVerticalSolidList"/>
    <dgm:cxn modelId="{E99D5A2D-0E7B-4EB9-ACAF-DA494BDF83B1}" type="presParOf" srcId="{A31EF0BC-7C00-41FD-A31C-D524EEB32310}" destId="{DFF4A48E-CA85-495A-9C11-AA202AAC9029}" srcOrd="6" destOrd="0" presId="urn:microsoft.com/office/officeart/2018/2/layout/IconVerticalSolidList"/>
    <dgm:cxn modelId="{50FF2A10-F964-43E4-A527-79AA3E3D2AA1}" type="presParOf" srcId="{DFF4A48E-CA85-495A-9C11-AA202AAC9029}" destId="{4BE2F44F-28CD-4120-A123-4E35F688FE53}" srcOrd="0" destOrd="0" presId="urn:microsoft.com/office/officeart/2018/2/layout/IconVerticalSolidList"/>
    <dgm:cxn modelId="{CE0091B1-2B56-44A3-9BE1-B030E1C630D4}" type="presParOf" srcId="{DFF4A48E-CA85-495A-9C11-AA202AAC9029}" destId="{4E47627B-D2EF-45AD-AE9D-83F364F15450}" srcOrd="1" destOrd="0" presId="urn:microsoft.com/office/officeart/2018/2/layout/IconVerticalSolidList"/>
    <dgm:cxn modelId="{196F123C-B2AA-4DC4-BEAD-A63C0C3A5AEF}" type="presParOf" srcId="{DFF4A48E-CA85-495A-9C11-AA202AAC9029}" destId="{4BCBBA55-39C2-445F-AFD6-A7F1A6AC2C0C}" srcOrd="2" destOrd="0" presId="urn:microsoft.com/office/officeart/2018/2/layout/IconVerticalSolidList"/>
    <dgm:cxn modelId="{13BEBB87-B15B-4D94-8B90-836315DCFB64}" type="presParOf" srcId="{DFF4A48E-CA85-495A-9C11-AA202AAC9029}" destId="{D801BA48-615B-4636-B0A3-831077B2A8E6}" srcOrd="3" destOrd="0" presId="urn:microsoft.com/office/officeart/2018/2/layout/IconVerticalSolidList"/>
    <dgm:cxn modelId="{8EE592EC-92BE-446F-8061-C428B6D91895}" type="presParOf" srcId="{A31EF0BC-7C00-41FD-A31C-D524EEB32310}" destId="{D4C5F3E1-A7D0-4CCA-9E73-3D3E6C49DABB}" srcOrd="7" destOrd="0" presId="urn:microsoft.com/office/officeart/2018/2/layout/IconVerticalSolidList"/>
    <dgm:cxn modelId="{25AC87B4-CC62-46F4-B5F7-5D746D21A879}" type="presParOf" srcId="{A31EF0BC-7C00-41FD-A31C-D524EEB32310}" destId="{6C52E804-E8EA-4BF5-96F5-AD0223320507}" srcOrd="8" destOrd="0" presId="urn:microsoft.com/office/officeart/2018/2/layout/IconVerticalSolidList"/>
    <dgm:cxn modelId="{4A376A01-23B6-4A8D-B1EB-35999EA9BB74}" type="presParOf" srcId="{6C52E804-E8EA-4BF5-96F5-AD0223320507}" destId="{D81C0BE6-6C32-4B20-87B6-FE01DFCA83B7}" srcOrd="0" destOrd="0" presId="urn:microsoft.com/office/officeart/2018/2/layout/IconVerticalSolidList"/>
    <dgm:cxn modelId="{CA3D9136-B038-4285-816A-BC83E79BA4FA}" type="presParOf" srcId="{6C52E804-E8EA-4BF5-96F5-AD0223320507}" destId="{3529CF20-65B2-46A2-B1F1-FFA451105683}" srcOrd="1" destOrd="0" presId="urn:microsoft.com/office/officeart/2018/2/layout/IconVerticalSolidList"/>
    <dgm:cxn modelId="{1A0B3ABE-FECB-4F23-8F13-333E92AFAD70}" type="presParOf" srcId="{6C52E804-E8EA-4BF5-96F5-AD0223320507}" destId="{98E54C7D-162B-4481-9527-D9E7DE5328FD}" srcOrd="2" destOrd="0" presId="urn:microsoft.com/office/officeart/2018/2/layout/IconVerticalSolidList"/>
    <dgm:cxn modelId="{B574AE83-ECF0-430D-8C43-570BA92F6995}" type="presParOf" srcId="{6C52E804-E8EA-4BF5-96F5-AD0223320507}" destId="{D6C90147-B729-4C13-8F8C-456EF15C16DF}"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B58C0E7-D854-4FE1-8A53-A1EF812FF4AE}" type="doc">
      <dgm:prSet loTypeId="urn:microsoft.com/office/officeart/2018/5/layout/CenteredIconLabelDescriptionList" loCatId="icon" qsTypeId="urn:microsoft.com/office/officeart/2005/8/quickstyle/simple1" qsCatId="simple" csTypeId="urn:microsoft.com/office/officeart/2005/8/colors/accent1_2" csCatId="accent1" phldr="1"/>
      <dgm:spPr/>
      <dgm:t>
        <a:bodyPr/>
        <a:lstStyle/>
        <a:p>
          <a:endParaRPr lang="en-US"/>
        </a:p>
      </dgm:t>
    </dgm:pt>
    <dgm:pt modelId="{01AD64D9-AAC5-4063-B77D-78126B30BBF7}">
      <dgm:prSet custT="1"/>
      <dgm:spPr/>
      <dgm:t>
        <a:bodyPr/>
        <a:lstStyle/>
        <a:p>
          <a:pPr>
            <a:lnSpc>
              <a:spcPct val="100000"/>
            </a:lnSpc>
            <a:defRPr b="1"/>
          </a:pPr>
          <a:r>
            <a:rPr lang="en-GB" sz="2000" dirty="0"/>
            <a:t>Change management strategy used since the 1970’s </a:t>
          </a:r>
        </a:p>
        <a:p>
          <a:pPr>
            <a:lnSpc>
              <a:spcPct val="100000"/>
            </a:lnSpc>
            <a:defRPr b="1"/>
          </a:pPr>
          <a:r>
            <a:rPr lang="en-GB" sz="1200" dirty="0"/>
            <a:t>(</a:t>
          </a:r>
          <a:r>
            <a:rPr lang="en-GB" sz="1200" b="1" dirty="0"/>
            <a:t>Gandolfi, 2009; Williams, 2004</a:t>
          </a:r>
          <a:r>
            <a:rPr lang="en-GB" sz="1200" dirty="0"/>
            <a:t>)</a:t>
          </a:r>
          <a:endParaRPr lang="en-US" sz="1200" dirty="0"/>
        </a:p>
      </dgm:t>
    </dgm:pt>
    <dgm:pt modelId="{5AC6F684-865D-4ABA-A932-CE1BDC537297}" type="parTrans" cxnId="{209F20FA-C8B0-4DFE-995E-3A1105C1AAF0}">
      <dgm:prSet/>
      <dgm:spPr/>
      <dgm:t>
        <a:bodyPr/>
        <a:lstStyle/>
        <a:p>
          <a:endParaRPr lang="en-US"/>
        </a:p>
      </dgm:t>
    </dgm:pt>
    <dgm:pt modelId="{7E6E0C78-AB89-49A8-BB33-D278B1B11597}" type="sibTrans" cxnId="{209F20FA-C8B0-4DFE-995E-3A1105C1AAF0}">
      <dgm:prSet/>
      <dgm:spPr/>
      <dgm:t>
        <a:bodyPr/>
        <a:lstStyle/>
        <a:p>
          <a:endParaRPr lang="en-US"/>
        </a:p>
      </dgm:t>
    </dgm:pt>
    <dgm:pt modelId="{EEB9D073-6C10-41B4-B242-B1BA102D1500}">
      <dgm:prSet/>
      <dgm:spPr/>
      <dgm:t>
        <a:bodyPr/>
        <a:lstStyle/>
        <a:p>
          <a:pPr>
            <a:lnSpc>
              <a:spcPct val="100000"/>
            </a:lnSpc>
            <a:defRPr b="1"/>
          </a:pPr>
          <a:r>
            <a:rPr lang="en-GB"/>
            <a:t>Drivers: immediate reduction of costs </a:t>
          </a:r>
          <a:endParaRPr lang="en-US"/>
        </a:p>
      </dgm:t>
    </dgm:pt>
    <dgm:pt modelId="{7FD6830B-4694-4F1B-BB72-2552FD1E7B5C}" type="parTrans" cxnId="{DB57CAA6-FFBC-4244-A641-0ED61F15C29C}">
      <dgm:prSet/>
      <dgm:spPr/>
      <dgm:t>
        <a:bodyPr/>
        <a:lstStyle/>
        <a:p>
          <a:endParaRPr lang="en-US"/>
        </a:p>
      </dgm:t>
    </dgm:pt>
    <dgm:pt modelId="{A9E50255-BE26-46B9-80FD-53C0147C6F07}" type="sibTrans" cxnId="{DB57CAA6-FFBC-4244-A641-0ED61F15C29C}">
      <dgm:prSet/>
      <dgm:spPr/>
      <dgm:t>
        <a:bodyPr/>
        <a:lstStyle/>
        <a:p>
          <a:endParaRPr lang="en-US"/>
        </a:p>
      </dgm:t>
    </dgm:pt>
    <dgm:pt modelId="{10895F0E-5B1B-49F3-A199-A4F56799A86D}">
      <dgm:prSet/>
      <dgm:spPr/>
      <dgm:t>
        <a:bodyPr/>
        <a:lstStyle/>
        <a:p>
          <a:pPr>
            <a:lnSpc>
              <a:spcPct val="100000"/>
            </a:lnSpc>
            <a:defRPr b="1"/>
          </a:pPr>
          <a:r>
            <a:rPr lang="en-GB"/>
            <a:t>Increased levels of:</a:t>
          </a:r>
          <a:endParaRPr lang="en-US"/>
        </a:p>
      </dgm:t>
    </dgm:pt>
    <dgm:pt modelId="{3721AA99-7AB2-4E11-9AFA-A16413EE033B}" type="parTrans" cxnId="{4AF865DB-5D18-4E65-A814-456F33D598C1}">
      <dgm:prSet/>
      <dgm:spPr/>
      <dgm:t>
        <a:bodyPr/>
        <a:lstStyle/>
        <a:p>
          <a:endParaRPr lang="en-US"/>
        </a:p>
      </dgm:t>
    </dgm:pt>
    <dgm:pt modelId="{C66F7292-1DC3-4C3B-B6A9-7BB19BF439AA}" type="sibTrans" cxnId="{4AF865DB-5D18-4E65-A814-456F33D598C1}">
      <dgm:prSet/>
      <dgm:spPr/>
      <dgm:t>
        <a:bodyPr/>
        <a:lstStyle/>
        <a:p>
          <a:endParaRPr lang="en-US"/>
        </a:p>
      </dgm:t>
    </dgm:pt>
    <dgm:pt modelId="{D1F6D52A-8B0F-4EAC-A465-AD912EFEC2A2}">
      <dgm:prSet custT="1"/>
      <dgm:spPr/>
      <dgm:t>
        <a:bodyPr/>
        <a:lstStyle/>
        <a:p>
          <a:pPr>
            <a:lnSpc>
              <a:spcPct val="100000"/>
            </a:lnSpc>
          </a:pPr>
          <a:r>
            <a:rPr lang="en-GB" sz="2000" b="1" dirty="0"/>
            <a:t>Efficiency</a:t>
          </a:r>
          <a:endParaRPr lang="en-US" sz="2000" b="1" dirty="0"/>
        </a:p>
      </dgm:t>
    </dgm:pt>
    <dgm:pt modelId="{7269D1AD-3158-432C-8AEB-F94290EA5E7E}" type="parTrans" cxnId="{FA98E015-1514-44DB-A5A7-B344F30B171D}">
      <dgm:prSet/>
      <dgm:spPr/>
      <dgm:t>
        <a:bodyPr/>
        <a:lstStyle/>
        <a:p>
          <a:endParaRPr lang="en-US"/>
        </a:p>
      </dgm:t>
    </dgm:pt>
    <dgm:pt modelId="{EDDB7AAA-5026-4F26-BA16-4B7FD5E997A0}" type="sibTrans" cxnId="{FA98E015-1514-44DB-A5A7-B344F30B171D}">
      <dgm:prSet/>
      <dgm:spPr/>
      <dgm:t>
        <a:bodyPr/>
        <a:lstStyle/>
        <a:p>
          <a:endParaRPr lang="en-US"/>
        </a:p>
      </dgm:t>
    </dgm:pt>
    <dgm:pt modelId="{4F31418A-868D-47A6-A0D0-80116ADDCA7A}">
      <dgm:prSet custT="1"/>
      <dgm:spPr/>
      <dgm:t>
        <a:bodyPr/>
        <a:lstStyle/>
        <a:p>
          <a:pPr>
            <a:lnSpc>
              <a:spcPct val="100000"/>
            </a:lnSpc>
          </a:pPr>
          <a:r>
            <a:rPr lang="en-GB" sz="2000" b="1" dirty="0"/>
            <a:t>Productivity</a:t>
          </a:r>
          <a:endParaRPr lang="en-US" sz="2000" b="1" dirty="0"/>
        </a:p>
      </dgm:t>
    </dgm:pt>
    <dgm:pt modelId="{C3814756-681E-43DF-926E-AEA498C6B7AF}" type="parTrans" cxnId="{29A99AD4-831B-484D-B95F-9E9EDD1B4453}">
      <dgm:prSet/>
      <dgm:spPr/>
      <dgm:t>
        <a:bodyPr/>
        <a:lstStyle/>
        <a:p>
          <a:endParaRPr lang="en-US"/>
        </a:p>
      </dgm:t>
    </dgm:pt>
    <dgm:pt modelId="{5FBE68F6-5FB3-4A24-B788-A6EEE3AEDB21}" type="sibTrans" cxnId="{29A99AD4-831B-484D-B95F-9E9EDD1B4453}">
      <dgm:prSet/>
      <dgm:spPr/>
      <dgm:t>
        <a:bodyPr/>
        <a:lstStyle/>
        <a:p>
          <a:endParaRPr lang="en-US"/>
        </a:p>
      </dgm:t>
    </dgm:pt>
    <dgm:pt modelId="{9C832232-3C98-42E1-85E8-F931588A21F9}">
      <dgm:prSet custT="1"/>
      <dgm:spPr/>
      <dgm:t>
        <a:bodyPr/>
        <a:lstStyle/>
        <a:p>
          <a:pPr>
            <a:lnSpc>
              <a:spcPct val="100000"/>
            </a:lnSpc>
          </a:pPr>
          <a:r>
            <a:rPr lang="en-GB" sz="2000" b="1" dirty="0"/>
            <a:t>Profitability</a:t>
          </a:r>
          <a:endParaRPr lang="en-US" sz="2000" b="1" dirty="0"/>
        </a:p>
      </dgm:t>
    </dgm:pt>
    <dgm:pt modelId="{3BF2AE5E-2BD2-4224-BC81-BB3FCCCA1AFC}" type="parTrans" cxnId="{315ABBD2-668E-4002-911D-5772C7E4124F}">
      <dgm:prSet/>
      <dgm:spPr/>
      <dgm:t>
        <a:bodyPr/>
        <a:lstStyle/>
        <a:p>
          <a:endParaRPr lang="en-US"/>
        </a:p>
      </dgm:t>
    </dgm:pt>
    <dgm:pt modelId="{C1B5A97C-E956-4DDC-BF26-03D122917004}" type="sibTrans" cxnId="{315ABBD2-668E-4002-911D-5772C7E4124F}">
      <dgm:prSet/>
      <dgm:spPr/>
      <dgm:t>
        <a:bodyPr/>
        <a:lstStyle/>
        <a:p>
          <a:endParaRPr lang="en-US"/>
        </a:p>
      </dgm:t>
    </dgm:pt>
    <dgm:pt modelId="{E5BD4EF6-3785-4732-92C4-6A8F2627325C}">
      <dgm:prSet custT="1"/>
      <dgm:spPr/>
      <dgm:t>
        <a:bodyPr/>
        <a:lstStyle/>
        <a:p>
          <a:pPr>
            <a:lnSpc>
              <a:spcPct val="100000"/>
            </a:lnSpc>
          </a:pPr>
          <a:r>
            <a:rPr lang="en-GB" sz="2000" b="1" dirty="0"/>
            <a:t>Competitiveness</a:t>
          </a:r>
          <a:r>
            <a:rPr lang="en-GB" sz="2000" dirty="0"/>
            <a:t>  </a:t>
          </a:r>
        </a:p>
        <a:p>
          <a:pPr>
            <a:lnSpc>
              <a:spcPct val="100000"/>
            </a:lnSpc>
          </a:pPr>
          <a:r>
            <a:rPr lang="en-GB" sz="1200" b="1" dirty="0"/>
            <a:t>(Allen et al., 2001; Cameron, 1994; Gervais, 2004;  Nelson &amp; Burke, 1998)</a:t>
          </a:r>
          <a:endParaRPr lang="en-US" sz="1200" dirty="0"/>
        </a:p>
      </dgm:t>
    </dgm:pt>
    <dgm:pt modelId="{EC43F591-7CBF-4BC5-9EE6-EB7442216B43}" type="parTrans" cxnId="{57B4688C-9897-4613-A599-D3BEFFD9EF5A}">
      <dgm:prSet/>
      <dgm:spPr/>
      <dgm:t>
        <a:bodyPr/>
        <a:lstStyle/>
        <a:p>
          <a:endParaRPr lang="en-US"/>
        </a:p>
      </dgm:t>
    </dgm:pt>
    <dgm:pt modelId="{90C6CC7C-5503-4736-8435-C8FCF4F31A0E}" type="sibTrans" cxnId="{57B4688C-9897-4613-A599-D3BEFFD9EF5A}">
      <dgm:prSet/>
      <dgm:spPr/>
      <dgm:t>
        <a:bodyPr/>
        <a:lstStyle/>
        <a:p>
          <a:endParaRPr lang="en-US"/>
        </a:p>
      </dgm:t>
    </dgm:pt>
    <dgm:pt modelId="{34E68FC1-32A8-4A09-9FF3-DD1ED9E73720}" type="pres">
      <dgm:prSet presAssocID="{DB58C0E7-D854-4FE1-8A53-A1EF812FF4AE}" presName="root" presStyleCnt="0">
        <dgm:presLayoutVars>
          <dgm:dir/>
          <dgm:resizeHandles val="exact"/>
        </dgm:presLayoutVars>
      </dgm:prSet>
      <dgm:spPr/>
    </dgm:pt>
    <dgm:pt modelId="{2BAD0C46-C1FD-4575-8F62-4D400768F503}" type="pres">
      <dgm:prSet presAssocID="{01AD64D9-AAC5-4063-B77D-78126B30BBF7}" presName="compNode" presStyleCnt="0"/>
      <dgm:spPr/>
    </dgm:pt>
    <dgm:pt modelId="{20F190DD-29A7-4DCB-9CB9-DC48A0990CD6}" type="pres">
      <dgm:prSet presAssocID="{01AD64D9-AAC5-4063-B77D-78126B30BBF7}"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Processor"/>
        </a:ext>
      </dgm:extLst>
    </dgm:pt>
    <dgm:pt modelId="{A858C177-0DC5-488A-BF80-8F1FB8201494}" type="pres">
      <dgm:prSet presAssocID="{01AD64D9-AAC5-4063-B77D-78126B30BBF7}" presName="iconSpace" presStyleCnt="0"/>
      <dgm:spPr/>
    </dgm:pt>
    <dgm:pt modelId="{C3B6A077-6060-4DB0-950A-A2F6D19AFD48}" type="pres">
      <dgm:prSet presAssocID="{01AD64D9-AAC5-4063-B77D-78126B30BBF7}" presName="parTx" presStyleLbl="revTx" presStyleIdx="0" presStyleCnt="6">
        <dgm:presLayoutVars>
          <dgm:chMax val="0"/>
          <dgm:chPref val="0"/>
        </dgm:presLayoutVars>
      </dgm:prSet>
      <dgm:spPr/>
    </dgm:pt>
    <dgm:pt modelId="{2A72E0AA-2BEF-4EFC-9EDF-896B954EA4CC}" type="pres">
      <dgm:prSet presAssocID="{01AD64D9-AAC5-4063-B77D-78126B30BBF7}" presName="txSpace" presStyleCnt="0"/>
      <dgm:spPr/>
    </dgm:pt>
    <dgm:pt modelId="{8D87ED9A-296D-4CC6-B6C7-A4FA49FD1769}" type="pres">
      <dgm:prSet presAssocID="{01AD64D9-AAC5-4063-B77D-78126B30BBF7}" presName="desTx" presStyleLbl="revTx" presStyleIdx="1" presStyleCnt="6">
        <dgm:presLayoutVars/>
      </dgm:prSet>
      <dgm:spPr/>
    </dgm:pt>
    <dgm:pt modelId="{B5BFA54B-12A5-4E32-A60F-0DCAF0E4BDFC}" type="pres">
      <dgm:prSet presAssocID="{7E6E0C78-AB89-49A8-BB33-D278B1B11597}" presName="sibTrans" presStyleCnt="0"/>
      <dgm:spPr/>
    </dgm:pt>
    <dgm:pt modelId="{BED4294A-374E-44CE-866C-A7DB50D5EE0E}" type="pres">
      <dgm:prSet presAssocID="{EEB9D073-6C10-41B4-B242-B1BA102D1500}" presName="compNode" presStyleCnt="0"/>
      <dgm:spPr/>
    </dgm:pt>
    <dgm:pt modelId="{D2AFB6AC-2A10-4C1C-B9D3-F51CED078F10}" type="pres">
      <dgm:prSet presAssocID="{EEB9D073-6C10-41B4-B242-B1BA102D1500}"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Downward trend"/>
        </a:ext>
      </dgm:extLst>
    </dgm:pt>
    <dgm:pt modelId="{C8CA2135-B05A-4716-9B9F-ACFF0AB9E90E}" type="pres">
      <dgm:prSet presAssocID="{EEB9D073-6C10-41B4-B242-B1BA102D1500}" presName="iconSpace" presStyleCnt="0"/>
      <dgm:spPr/>
    </dgm:pt>
    <dgm:pt modelId="{C8E4B97C-11C4-433D-A9A9-93AAEA700CD1}" type="pres">
      <dgm:prSet presAssocID="{EEB9D073-6C10-41B4-B242-B1BA102D1500}" presName="parTx" presStyleLbl="revTx" presStyleIdx="2" presStyleCnt="6">
        <dgm:presLayoutVars>
          <dgm:chMax val="0"/>
          <dgm:chPref val="0"/>
        </dgm:presLayoutVars>
      </dgm:prSet>
      <dgm:spPr/>
    </dgm:pt>
    <dgm:pt modelId="{3D6DCBF0-B904-43E8-8140-E7D745FFCA15}" type="pres">
      <dgm:prSet presAssocID="{EEB9D073-6C10-41B4-B242-B1BA102D1500}" presName="txSpace" presStyleCnt="0"/>
      <dgm:spPr/>
    </dgm:pt>
    <dgm:pt modelId="{2CD2F29C-7FC1-4AF7-82D0-CCB79D059DA4}" type="pres">
      <dgm:prSet presAssocID="{EEB9D073-6C10-41B4-B242-B1BA102D1500}" presName="desTx" presStyleLbl="revTx" presStyleIdx="3" presStyleCnt="6">
        <dgm:presLayoutVars/>
      </dgm:prSet>
      <dgm:spPr/>
    </dgm:pt>
    <dgm:pt modelId="{978664C2-F98A-44B3-93FA-CDE7F8BDD97A}" type="pres">
      <dgm:prSet presAssocID="{A9E50255-BE26-46B9-80FD-53C0147C6F07}" presName="sibTrans" presStyleCnt="0"/>
      <dgm:spPr/>
    </dgm:pt>
    <dgm:pt modelId="{B942B557-FBF5-4408-9B27-BA1C70078D6E}" type="pres">
      <dgm:prSet presAssocID="{10895F0E-5B1B-49F3-A199-A4F56799A86D}" presName="compNode" presStyleCnt="0"/>
      <dgm:spPr/>
    </dgm:pt>
    <dgm:pt modelId="{F2243C6A-BB5D-43E2-BFFE-D478573293D2}" type="pres">
      <dgm:prSet presAssocID="{10895F0E-5B1B-49F3-A199-A4F56799A86D}"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Leprechaun Hat"/>
        </a:ext>
      </dgm:extLst>
    </dgm:pt>
    <dgm:pt modelId="{8E9E5B81-BCF7-4181-8989-E3AB337EDA18}" type="pres">
      <dgm:prSet presAssocID="{10895F0E-5B1B-49F3-A199-A4F56799A86D}" presName="iconSpace" presStyleCnt="0"/>
      <dgm:spPr/>
    </dgm:pt>
    <dgm:pt modelId="{6C77829D-BDF5-4E3C-A220-FBCC34DEB32A}" type="pres">
      <dgm:prSet presAssocID="{10895F0E-5B1B-49F3-A199-A4F56799A86D}" presName="parTx" presStyleLbl="revTx" presStyleIdx="4" presStyleCnt="6">
        <dgm:presLayoutVars>
          <dgm:chMax val="0"/>
          <dgm:chPref val="0"/>
        </dgm:presLayoutVars>
      </dgm:prSet>
      <dgm:spPr/>
    </dgm:pt>
    <dgm:pt modelId="{E740EAEE-8CEF-43B9-B62A-1E55FA237F17}" type="pres">
      <dgm:prSet presAssocID="{10895F0E-5B1B-49F3-A199-A4F56799A86D}" presName="txSpace" presStyleCnt="0"/>
      <dgm:spPr/>
    </dgm:pt>
    <dgm:pt modelId="{F634C5EF-A073-4E6B-B487-E4BF6996F6E6}" type="pres">
      <dgm:prSet presAssocID="{10895F0E-5B1B-49F3-A199-A4F56799A86D}" presName="desTx" presStyleLbl="revTx" presStyleIdx="5" presStyleCnt="6">
        <dgm:presLayoutVars/>
      </dgm:prSet>
      <dgm:spPr/>
    </dgm:pt>
  </dgm:ptLst>
  <dgm:cxnLst>
    <dgm:cxn modelId="{34507110-D68B-4CB7-95D6-F2BFF705A065}" type="presOf" srcId="{E5BD4EF6-3785-4732-92C4-6A8F2627325C}" destId="{F634C5EF-A073-4E6B-B487-E4BF6996F6E6}" srcOrd="0" destOrd="3" presId="urn:microsoft.com/office/officeart/2018/5/layout/CenteredIconLabelDescriptionList"/>
    <dgm:cxn modelId="{FA98E015-1514-44DB-A5A7-B344F30B171D}" srcId="{10895F0E-5B1B-49F3-A199-A4F56799A86D}" destId="{D1F6D52A-8B0F-4EAC-A465-AD912EFEC2A2}" srcOrd="0" destOrd="0" parTransId="{7269D1AD-3158-432C-8AEB-F94290EA5E7E}" sibTransId="{EDDB7AAA-5026-4F26-BA16-4B7FD5E997A0}"/>
    <dgm:cxn modelId="{E81D7526-D23B-4ECA-8F95-E72758E4DDC0}" type="presOf" srcId="{D1F6D52A-8B0F-4EAC-A465-AD912EFEC2A2}" destId="{F634C5EF-A073-4E6B-B487-E4BF6996F6E6}" srcOrd="0" destOrd="0" presId="urn:microsoft.com/office/officeart/2018/5/layout/CenteredIconLabelDescriptionList"/>
    <dgm:cxn modelId="{7DD31334-BFE5-4A2B-96E1-27BA59ECC58C}" type="presOf" srcId="{9C832232-3C98-42E1-85E8-F931588A21F9}" destId="{F634C5EF-A073-4E6B-B487-E4BF6996F6E6}" srcOrd="0" destOrd="2" presId="urn:microsoft.com/office/officeart/2018/5/layout/CenteredIconLabelDescriptionList"/>
    <dgm:cxn modelId="{7B21E18A-8F9C-46AB-92F4-07A3647CFBF0}" type="presOf" srcId="{4F31418A-868D-47A6-A0D0-80116ADDCA7A}" destId="{F634C5EF-A073-4E6B-B487-E4BF6996F6E6}" srcOrd="0" destOrd="1" presId="urn:microsoft.com/office/officeart/2018/5/layout/CenteredIconLabelDescriptionList"/>
    <dgm:cxn modelId="{57B4688C-9897-4613-A599-D3BEFFD9EF5A}" srcId="{10895F0E-5B1B-49F3-A199-A4F56799A86D}" destId="{E5BD4EF6-3785-4732-92C4-6A8F2627325C}" srcOrd="3" destOrd="0" parTransId="{EC43F591-7CBF-4BC5-9EE6-EB7442216B43}" sibTransId="{90C6CC7C-5503-4736-8435-C8FCF4F31A0E}"/>
    <dgm:cxn modelId="{E83B808C-2CCC-4242-9891-0A3BD540F045}" type="presOf" srcId="{10895F0E-5B1B-49F3-A199-A4F56799A86D}" destId="{6C77829D-BDF5-4E3C-A220-FBCC34DEB32A}" srcOrd="0" destOrd="0" presId="urn:microsoft.com/office/officeart/2018/5/layout/CenteredIconLabelDescriptionList"/>
    <dgm:cxn modelId="{556DB391-6CDB-4D1D-8C14-86F16F855634}" type="presOf" srcId="{DB58C0E7-D854-4FE1-8A53-A1EF812FF4AE}" destId="{34E68FC1-32A8-4A09-9FF3-DD1ED9E73720}" srcOrd="0" destOrd="0" presId="urn:microsoft.com/office/officeart/2018/5/layout/CenteredIconLabelDescriptionList"/>
    <dgm:cxn modelId="{DB57CAA6-FFBC-4244-A641-0ED61F15C29C}" srcId="{DB58C0E7-D854-4FE1-8A53-A1EF812FF4AE}" destId="{EEB9D073-6C10-41B4-B242-B1BA102D1500}" srcOrd="1" destOrd="0" parTransId="{7FD6830B-4694-4F1B-BB72-2552FD1E7B5C}" sibTransId="{A9E50255-BE26-46B9-80FD-53C0147C6F07}"/>
    <dgm:cxn modelId="{00B0F3A7-06D0-40D3-83A0-913DD4E02658}" type="presOf" srcId="{EEB9D073-6C10-41B4-B242-B1BA102D1500}" destId="{C8E4B97C-11C4-433D-A9A9-93AAEA700CD1}" srcOrd="0" destOrd="0" presId="urn:microsoft.com/office/officeart/2018/5/layout/CenteredIconLabelDescriptionList"/>
    <dgm:cxn modelId="{DE0F46C9-3305-4D10-A599-2441B8FAFEA4}" type="presOf" srcId="{01AD64D9-AAC5-4063-B77D-78126B30BBF7}" destId="{C3B6A077-6060-4DB0-950A-A2F6D19AFD48}" srcOrd="0" destOrd="0" presId="urn:microsoft.com/office/officeart/2018/5/layout/CenteredIconLabelDescriptionList"/>
    <dgm:cxn modelId="{315ABBD2-668E-4002-911D-5772C7E4124F}" srcId="{10895F0E-5B1B-49F3-A199-A4F56799A86D}" destId="{9C832232-3C98-42E1-85E8-F931588A21F9}" srcOrd="2" destOrd="0" parTransId="{3BF2AE5E-2BD2-4224-BC81-BB3FCCCA1AFC}" sibTransId="{C1B5A97C-E956-4DDC-BF26-03D122917004}"/>
    <dgm:cxn modelId="{29A99AD4-831B-484D-B95F-9E9EDD1B4453}" srcId="{10895F0E-5B1B-49F3-A199-A4F56799A86D}" destId="{4F31418A-868D-47A6-A0D0-80116ADDCA7A}" srcOrd="1" destOrd="0" parTransId="{C3814756-681E-43DF-926E-AEA498C6B7AF}" sibTransId="{5FBE68F6-5FB3-4A24-B788-A6EEE3AEDB21}"/>
    <dgm:cxn modelId="{4AF865DB-5D18-4E65-A814-456F33D598C1}" srcId="{DB58C0E7-D854-4FE1-8A53-A1EF812FF4AE}" destId="{10895F0E-5B1B-49F3-A199-A4F56799A86D}" srcOrd="2" destOrd="0" parTransId="{3721AA99-7AB2-4E11-9AFA-A16413EE033B}" sibTransId="{C66F7292-1DC3-4C3B-B6A9-7BB19BF439AA}"/>
    <dgm:cxn modelId="{209F20FA-C8B0-4DFE-995E-3A1105C1AAF0}" srcId="{DB58C0E7-D854-4FE1-8A53-A1EF812FF4AE}" destId="{01AD64D9-AAC5-4063-B77D-78126B30BBF7}" srcOrd="0" destOrd="0" parTransId="{5AC6F684-865D-4ABA-A932-CE1BDC537297}" sibTransId="{7E6E0C78-AB89-49A8-BB33-D278B1B11597}"/>
    <dgm:cxn modelId="{7C5ABB8E-CA53-4EA6-98CC-2E5FAB3A5CCF}" type="presParOf" srcId="{34E68FC1-32A8-4A09-9FF3-DD1ED9E73720}" destId="{2BAD0C46-C1FD-4575-8F62-4D400768F503}" srcOrd="0" destOrd="0" presId="urn:microsoft.com/office/officeart/2018/5/layout/CenteredIconLabelDescriptionList"/>
    <dgm:cxn modelId="{B1985AD0-DC06-442C-9A5C-7B76615F43F1}" type="presParOf" srcId="{2BAD0C46-C1FD-4575-8F62-4D400768F503}" destId="{20F190DD-29A7-4DCB-9CB9-DC48A0990CD6}" srcOrd="0" destOrd="0" presId="urn:microsoft.com/office/officeart/2018/5/layout/CenteredIconLabelDescriptionList"/>
    <dgm:cxn modelId="{BFA0331B-EC21-4A9F-84A7-26ADD88152B9}" type="presParOf" srcId="{2BAD0C46-C1FD-4575-8F62-4D400768F503}" destId="{A858C177-0DC5-488A-BF80-8F1FB8201494}" srcOrd="1" destOrd="0" presId="urn:microsoft.com/office/officeart/2018/5/layout/CenteredIconLabelDescriptionList"/>
    <dgm:cxn modelId="{31388AB3-7F75-4085-857D-C177DAAD9987}" type="presParOf" srcId="{2BAD0C46-C1FD-4575-8F62-4D400768F503}" destId="{C3B6A077-6060-4DB0-950A-A2F6D19AFD48}" srcOrd="2" destOrd="0" presId="urn:microsoft.com/office/officeart/2018/5/layout/CenteredIconLabelDescriptionList"/>
    <dgm:cxn modelId="{2DFB9F4A-F06F-4B9E-9C9D-61EBAADEEC25}" type="presParOf" srcId="{2BAD0C46-C1FD-4575-8F62-4D400768F503}" destId="{2A72E0AA-2BEF-4EFC-9EDF-896B954EA4CC}" srcOrd="3" destOrd="0" presId="urn:microsoft.com/office/officeart/2018/5/layout/CenteredIconLabelDescriptionList"/>
    <dgm:cxn modelId="{F65FE84D-9B23-4EA4-AA85-56B596493FC8}" type="presParOf" srcId="{2BAD0C46-C1FD-4575-8F62-4D400768F503}" destId="{8D87ED9A-296D-4CC6-B6C7-A4FA49FD1769}" srcOrd="4" destOrd="0" presId="urn:microsoft.com/office/officeart/2018/5/layout/CenteredIconLabelDescriptionList"/>
    <dgm:cxn modelId="{6040C629-BD73-4A55-AAB0-F4CC0DBC0ED5}" type="presParOf" srcId="{34E68FC1-32A8-4A09-9FF3-DD1ED9E73720}" destId="{B5BFA54B-12A5-4E32-A60F-0DCAF0E4BDFC}" srcOrd="1" destOrd="0" presId="urn:microsoft.com/office/officeart/2018/5/layout/CenteredIconLabelDescriptionList"/>
    <dgm:cxn modelId="{B879F760-C2A1-4FD1-AA62-E0C6DB631AB7}" type="presParOf" srcId="{34E68FC1-32A8-4A09-9FF3-DD1ED9E73720}" destId="{BED4294A-374E-44CE-866C-A7DB50D5EE0E}" srcOrd="2" destOrd="0" presId="urn:microsoft.com/office/officeart/2018/5/layout/CenteredIconLabelDescriptionList"/>
    <dgm:cxn modelId="{CCE8494B-5B23-438D-958E-E5BCCE74BC49}" type="presParOf" srcId="{BED4294A-374E-44CE-866C-A7DB50D5EE0E}" destId="{D2AFB6AC-2A10-4C1C-B9D3-F51CED078F10}" srcOrd="0" destOrd="0" presId="urn:microsoft.com/office/officeart/2018/5/layout/CenteredIconLabelDescriptionList"/>
    <dgm:cxn modelId="{F72CCCD3-CC75-46A8-BAD6-6DDB169C28DE}" type="presParOf" srcId="{BED4294A-374E-44CE-866C-A7DB50D5EE0E}" destId="{C8CA2135-B05A-4716-9B9F-ACFF0AB9E90E}" srcOrd="1" destOrd="0" presId="urn:microsoft.com/office/officeart/2018/5/layout/CenteredIconLabelDescriptionList"/>
    <dgm:cxn modelId="{0B83E1C3-9DEC-4131-A22A-56BD4EC4271E}" type="presParOf" srcId="{BED4294A-374E-44CE-866C-A7DB50D5EE0E}" destId="{C8E4B97C-11C4-433D-A9A9-93AAEA700CD1}" srcOrd="2" destOrd="0" presId="urn:microsoft.com/office/officeart/2018/5/layout/CenteredIconLabelDescriptionList"/>
    <dgm:cxn modelId="{B7DD77EE-55DF-4773-8AC8-17342B14A2D0}" type="presParOf" srcId="{BED4294A-374E-44CE-866C-A7DB50D5EE0E}" destId="{3D6DCBF0-B904-43E8-8140-E7D745FFCA15}" srcOrd="3" destOrd="0" presId="urn:microsoft.com/office/officeart/2018/5/layout/CenteredIconLabelDescriptionList"/>
    <dgm:cxn modelId="{B98A00E2-7D84-444D-8003-DD7C8073D07E}" type="presParOf" srcId="{BED4294A-374E-44CE-866C-A7DB50D5EE0E}" destId="{2CD2F29C-7FC1-4AF7-82D0-CCB79D059DA4}" srcOrd="4" destOrd="0" presId="urn:microsoft.com/office/officeart/2018/5/layout/CenteredIconLabelDescriptionList"/>
    <dgm:cxn modelId="{25BF79C2-059E-4BF9-BCF0-74B73FF7CD1A}" type="presParOf" srcId="{34E68FC1-32A8-4A09-9FF3-DD1ED9E73720}" destId="{978664C2-F98A-44B3-93FA-CDE7F8BDD97A}" srcOrd="3" destOrd="0" presId="urn:microsoft.com/office/officeart/2018/5/layout/CenteredIconLabelDescriptionList"/>
    <dgm:cxn modelId="{4258E5CF-65B8-412B-BCCC-3CB0745046B1}" type="presParOf" srcId="{34E68FC1-32A8-4A09-9FF3-DD1ED9E73720}" destId="{B942B557-FBF5-4408-9B27-BA1C70078D6E}" srcOrd="4" destOrd="0" presId="urn:microsoft.com/office/officeart/2018/5/layout/CenteredIconLabelDescriptionList"/>
    <dgm:cxn modelId="{CC75D8BC-01BA-445A-BA62-57813EE237E2}" type="presParOf" srcId="{B942B557-FBF5-4408-9B27-BA1C70078D6E}" destId="{F2243C6A-BB5D-43E2-BFFE-D478573293D2}" srcOrd="0" destOrd="0" presId="urn:microsoft.com/office/officeart/2018/5/layout/CenteredIconLabelDescriptionList"/>
    <dgm:cxn modelId="{12791201-1B79-46DD-A377-1D3EF1771BED}" type="presParOf" srcId="{B942B557-FBF5-4408-9B27-BA1C70078D6E}" destId="{8E9E5B81-BCF7-4181-8989-E3AB337EDA18}" srcOrd="1" destOrd="0" presId="urn:microsoft.com/office/officeart/2018/5/layout/CenteredIconLabelDescriptionList"/>
    <dgm:cxn modelId="{710C641D-3694-49F3-A6E1-CFBEDDA09D02}" type="presParOf" srcId="{B942B557-FBF5-4408-9B27-BA1C70078D6E}" destId="{6C77829D-BDF5-4E3C-A220-FBCC34DEB32A}" srcOrd="2" destOrd="0" presId="urn:microsoft.com/office/officeart/2018/5/layout/CenteredIconLabelDescriptionList"/>
    <dgm:cxn modelId="{19CD781A-1E6F-4D0A-A286-97C346A40992}" type="presParOf" srcId="{B942B557-FBF5-4408-9B27-BA1C70078D6E}" destId="{E740EAEE-8CEF-43B9-B62A-1E55FA237F17}" srcOrd="3" destOrd="0" presId="urn:microsoft.com/office/officeart/2018/5/layout/CenteredIconLabelDescriptionList"/>
    <dgm:cxn modelId="{DB4EAC53-CB39-4D79-AC17-593CB091FD82}" type="presParOf" srcId="{B942B557-FBF5-4408-9B27-BA1C70078D6E}" destId="{F634C5EF-A073-4E6B-B487-E4BF6996F6E6}" srcOrd="4" destOrd="0" presId="urn:microsoft.com/office/officeart/2018/5/layout/Centered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E316470-87CC-8041-A4FA-9CCC0D4C8666}" type="doc">
      <dgm:prSet loTypeId="urn:microsoft.com/office/officeart/2005/8/layout/lProcess3" loCatId="" qsTypeId="urn:microsoft.com/office/officeart/2005/8/quickstyle/simple1" qsCatId="simple" csTypeId="urn:microsoft.com/office/officeart/2005/8/colors/accent1_2" csCatId="accent1" phldr="1"/>
      <dgm:spPr/>
      <dgm:t>
        <a:bodyPr/>
        <a:lstStyle/>
        <a:p>
          <a:endParaRPr lang="en-GB"/>
        </a:p>
      </dgm:t>
    </dgm:pt>
    <dgm:pt modelId="{75A308C0-B63C-8E45-A3F8-2CF6D610D2BF}">
      <dgm:prSet phldrT="[Text]"/>
      <dgm:spPr/>
      <dgm:t>
        <a:bodyPr/>
        <a:lstStyle/>
        <a:p>
          <a:r>
            <a:rPr lang="en-GB" dirty="0"/>
            <a:t>Victims</a:t>
          </a:r>
        </a:p>
      </dgm:t>
    </dgm:pt>
    <dgm:pt modelId="{7215CD7B-DA37-B141-8BAA-F6D44B5F92D4}" type="parTrans" cxnId="{582D956A-7CFD-4547-9338-38A02E22FA5B}">
      <dgm:prSet/>
      <dgm:spPr/>
      <dgm:t>
        <a:bodyPr/>
        <a:lstStyle/>
        <a:p>
          <a:endParaRPr lang="en-GB"/>
        </a:p>
      </dgm:t>
    </dgm:pt>
    <dgm:pt modelId="{0B61BF6B-AA71-9F47-AF64-5D1722C24568}" type="sibTrans" cxnId="{582D956A-7CFD-4547-9338-38A02E22FA5B}">
      <dgm:prSet/>
      <dgm:spPr/>
      <dgm:t>
        <a:bodyPr/>
        <a:lstStyle/>
        <a:p>
          <a:endParaRPr lang="en-GB"/>
        </a:p>
      </dgm:t>
    </dgm:pt>
    <dgm:pt modelId="{D3285AA7-9A81-B048-A097-E281B711B6AC}">
      <dgm:prSet phldrT="[Text]"/>
      <dgm:spPr/>
      <dgm:t>
        <a:bodyPr/>
        <a:lstStyle/>
        <a:p>
          <a:r>
            <a:rPr lang="en-GB" dirty="0"/>
            <a:t>The individuals that exit the organisation</a:t>
          </a:r>
        </a:p>
      </dgm:t>
    </dgm:pt>
    <dgm:pt modelId="{37DD7012-4B54-3F40-8C2E-A6496245B1B6}" type="parTrans" cxnId="{BB377D03-8D49-C340-8DC1-D24D09399F08}">
      <dgm:prSet/>
      <dgm:spPr/>
      <dgm:t>
        <a:bodyPr/>
        <a:lstStyle/>
        <a:p>
          <a:endParaRPr lang="en-GB"/>
        </a:p>
      </dgm:t>
    </dgm:pt>
    <dgm:pt modelId="{9BE95F40-31E5-8B45-B33B-7CF2A8C4207E}" type="sibTrans" cxnId="{BB377D03-8D49-C340-8DC1-D24D09399F08}">
      <dgm:prSet/>
      <dgm:spPr/>
      <dgm:t>
        <a:bodyPr/>
        <a:lstStyle/>
        <a:p>
          <a:endParaRPr lang="en-GB"/>
        </a:p>
      </dgm:t>
    </dgm:pt>
    <dgm:pt modelId="{5B9302CB-BB61-C946-9677-B4998DFF20C7}">
      <dgm:prSet phldrT="[Text]"/>
      <dgm:spPr/>
      <dgm:t>
        <a:bodyPr/>
        <a:lstStyle/>
        <a:p>
          <a:r>
            <a:rPr lang="en-GB" dirty="0"/>
            <a:t>Survivors</a:t>
          </a:r>
        </a:p>
      </dgm:t>
    </dgm:pt>
    <dgm:pt modelId="{8E4CEAE9-7674-4A4B-9E45-29319B994FE8}" type="parTrans" cxnId="{779A5596-3408-8747-AD9C-A3D6EED5A1D0}">
      <dgm:prSet/>
      <dgm:spPr/>
      <dgm:t>
        <a:bodyPr/>
        <a:lstStyle/>
        <a:p>
          <a:endParaRPr lang="en-GB"/>
        </a:p>
      </dgm:t>
    </dgm:pt>
    <dgm:pt modelId="{7BA2F0DF-FF1C-D84A-91FA-860437B6C8F9}" type="sibTrans" cxnId="{779A5596-3408-8747-AD9C-A3D6EED5A1D0}">
      <dgm:prSet/>
      <dgm:spPr/>
      <dgm:t>
        <a:bodyPr/>
        <a:lstStyle/>
        <a:p>
          <a:endParaRPr lang="en-GB"/>
        </a:p>
      </dgm:t>
    </dgm:pt>
    <dgm:pt modelId="{F3F0908D-07F7-8D4D-8461-FFDC5E8E0142}">
      <dgm:prSet phldrT="[Text]"/>
      <dgm:spPr/>
      <dgm:t>
        <a:bodyPr/>
        <a:lstStyle/>
        <a:p>
          <a:r>
            <a:rPr lang="en-GB" dirty="0"/>
            <a:t>The individuals that remain in the company during and after the programme.</a:t>
          </a:r>
        </a:p>
      </dgm:t>
    </dgm:pt>
    <dgm:pt modelId="{251A418D-0AF7-664C-B0E0-F8020FEBA2B2}" type="parTrans" cxnId="{63F43AA4-502E-4A47-BCCC-A7B638EAAE68}">
      <dgm:prSet/>
      <dgm:spPr/>
      <dgm:t>
        <a:bodyPr/>
        <a:lstStyle/>
        <a:p>
          <a:endParaRPr lang="en-GB"/>
        </a:p>
      </dgm:t>
    </dgm:pt>
    <dgm:pt modelId="{0E60AF87-1AED-BA41-9393-BEC84EE0F548}" type="sibTrans" cxnId="{63F43AA4-502E-4A47-BCCC-A7B638EAAE68}">
      <dgm:prSet/>
      <dgm:spPr/>
      <dgm:t>
        <a:bodyPr/>
        <a:lstStyle/>
        <a:p>
          <a:endParaRPr lang="en-GB"/>
        </a:p>
      </dgm:t>
    </dgm:pt>
    <dgm:pt modelId="{57D234EA-EB1E-5A41-ACA1-356CD00EB157}">
      <dgm:prSet phldrT="[Text]"/>
      <dgm:spPr/>
      <dgm:t>
        <a:bodyPr/>
        <a:lstStyle/>
        <a:p>
          <a:r>
            <a:rPr lang="en-GB" dirty="0"/>
            <a:t>Semi-survivors</a:t>
          </a:r>
        </a:p>
      </dgm:t>
    </dgm:pt>
    <dgm:pt modelId="{D3C80255-CE72-5D40-9B33-01D54BC208AF}" type="parTrans" cxnId="{804E10C5-DD16-BA4C-8308-785714FE2BBD}">
      <dgm:prSet/>
      <dgm:spPr/>
      <dgm:t>
        <a:bodyPr/>
        <a:lstStyle/>
        <a:p>
          <a:endParaRPr lang="en-GB"/>
        </a:p>
      </dgm:t>
    </dgm:pt>
    <dgm:pt modelId="{501E50CC-AFDD-9141-A109-0645C5EBE526}" type="sibTrans" cxnId="{804E10C5-DD16-BA4C-8308-785714FE2BBD}">
      <dgm:prSet/>
      <dgm:spPr/>
      <dgm:t>
        <a:bodyPr/>
        <a:lstStyle/>
        <a:p>
          <a:endParaRPr lang="en-GB"/>
        </a:p>
      </dgm:t>
    </dgm:pt>
    <dgm:pt modelId="{DC19A621-6E11-6648-B42A-D694784A3838}">
      <dgm:prSet phldrT="[Text]"/>
      <dgm:spPr/>
      <dgm:t>
        <a:bodyPr/>
        <a:lstStyle/>
        <a:p>
          <a:r>
            <a:rPr lang="en-GB" dirty="0"/>
            <a:t>Employees that were first victims, then rehired, becoming survivors.</a:t>
          </a:r>
        </a:p>
      </dgm:t>
    </dgm:pt>
    <dgm:pt modelId="{A8FB706D-CEA2-E64E-9688-9DAA00E516BC}" type="parTrans" cxnId="{DD71D73A-0D5D-5844-AC82-181D11136337}">
      <dgm:prSet/>
      <dgm:spPr/>
      <dgm:t>
        <a:bodyPr/>
        <a:lstStyle/>
        <a:p>
          <a:endParaRPr lang="en-GB"/>
        </a:p>
      </dgm:t>
    </dgm:pt>
    <dgm:pt modelId="{25CC3299-1A2E-514E-944A-83BB75C39399}" type="sibTrans" cxnId="{DD71D73A-0D5D-5844-AC82-181D11136337}">
      <dgm:prSet/>
      <dgm:spPr/>
      <dgm:t>
        <a:bodyPr/>
        <a:lstStyle/>
        <a:p>
          <a:endParaRPr lang="en-GB"/>
        </a:p>
      </dgm:t>
    </dgm:pt>
    <dgm:pt modelId="{FA2FB450-B8B5-204A-9E55-87398ABFBB71}">
      <dgm:prSet phldrT="[Text]"/>
      <dgm:spPr/>
      <dgm:t>
        <a:bodyPr/>
        <a:lstStyle/>
        <a:p>
          <a:r>
            <a:rPr lang="en-GB" dirty="0"/>
            <a:t>Redundancy envoys</a:t>
          </a:r>
        </a:p>
      </dgm:t>
    </dgm:pt>
    <dgm:pt modelId="{E978D1AD-77E0-2E46-846E-83713699B422}" type="parTrans" cxnId="{FBF41AFF-117E-CF4F-9690-2F11A2673000}">
      <dgm:prSet/>
      <dgm:spPr/>
      <dgm:t>
        <a:bodyPr/>
        <a:lstStyle/>
        <a:p>
          <a:endParaRPr lang="en-GB"/>
        </a:p>
      </dgm:t>
    </dgm:pt>
    <dgm:pt modelId="{1CBCD2CC-E1FB-DC4C-89B8-F5BA5C766C42}" type="sibTrans" cxnId="{FBF41AFF-117E-CF4F-9690-2F11A2673000}">
      <dgm:prSet/>
      <dgm:spPr/>
      <dgm:t>
        <a:bodyPr/>
        <a:lstStyle/>
        <a:p>
          <a:endParaRPr lang="en-GB"/>
        </a:p>
      </dgm:t>
    </dgm:pt>
    <dgm:pt modelId="{B5AE6B04-94C8-FB45-94A7-E933A2EF4EF2}">
      <dgm:prSet phldrT="[Text]"/>
      <dgm:spPr/>
      <dgm:t>
        <a:bodyPr/>
        <a:lstStyle/>
        <a:p>
          <a:r>
            <a:rPr lang="en-GB" dirty="0"/>
            <a:t>The individuals entrusted with the implementation of redundancies.</a:t>
          </a:r>
        </a:p>
      </dgm:t>
    </dgm:pt>
    <dgm:pt modelId="{9F9BD73F-ECD9-4440-AE49-995D2B6DFFCA}" type="parTrans" cxnId="{05A3B3F2-56D2-E245-908F-D6B9491B6361}">
      <dgm:prSet/>
      <dgm:spPr/>
      <dgm:t>
        <a:bodyPr/>
        <a:lstStyle/>
        <a:p>
          <a:endParaRPr lang="en-GB"/>
        </a:p>
      </dgm:t>
    </dgm:pt>
    <dgm:pt modelId="{F7A412A5-34AD-D545-A8D2-A57B91AE134C}" type="sibTrans" cxnId="{05A3B3F2-56D2-E245-908F-D6B9491B6361}">
      <dgm:prSet/>
      <dgm:spPr/>
      <dgm:t>
        <a:bodyPr/>
        <a:lstStyle/>
        <a:p>
          <a:endParaRPr lang="en-GB"/>
        </a:p>
      </dgm:t>
    </dgm:pt>
    <dgm:pt modelId="{75C89E9A-7537-E94D-B1DD-AD4B2E179FD7}" type="pres">
      <dgm:prSet presAssocID="{9E316470-87CC-8041-A4FA-9CCC0D4C8666}" presName="Name0" presStyleCnt="0">
        <dgm:presLayoutVars>
          <dgm:chPref val="3"/>
          <dgm:dir/>
          <dgm:animLvl val="lvl"/>
          <dgm:resizeHandles/>
        </dgm:presLayoutVars>
      </dgm:prSet>
      <dgm:spPr/>
    </dgm:pt>
    <dgm:pt modelId="{DB4460CF-0408-304D-B170-91AC7C0E5648}" type="pres">
      <dgm:prSet presAssocID="{75A308C0-B63C-8E45-A3F8-2CF6D610D2BF}" presName="horFlow" presStyleCnt="0"/>
      <dgm:spPr/>
    </dgm:pt>
    <dgm:pt modelId="{AD438C96-8A06-3D4D-AA7C-737C619DF1CF}" type="pres">
      <dgm:prSet presAssocID="{75A308C0-B63C-8E45-A3F8-2CF6D610D2BF}" presName="bigChev" presStyleLbl="node1" presStyleIdx="0" presStyleCnt="4"/>
      <dgm:spPr/>
    </dgm:pt>
    <dgm:pt modelId="{9435DE55-AD9E-F242-BD5C-368D3CF0B8C5}" type="pres">
      <dgm:prSet presAssocID="{37DD7012-4B54-3F40-8C2E-A6496245B1B6}" presName="parTrans" presStyleCnt="0"/>
      <dgm:spPr/>
    </dgm:pt>
    <dgm:pt modelId="{7864E11F-8CA2-6449-A5FD-A93B69511E4C}" type="pres">
      <dgm:prSet presAssocID="{D3285AA7-9A81-B048-A097-E281B711B6AC}" presName="node" presStyleLbl="alignAccFollowNode1" presStyleIdx="0" presStyleCnt="4" custScaleX="166858">
        <dgm:presLayoutVars>
          <dgm:bulletEnabled val="1"/>
        </dgm:presLayoutVars>
      </dgm:prSet>
      <dgm:spPr/>
    </dgm:pt>
    <dgm:pt modelId="{3E53470D-4F3E-724D-8C3C-D3F7C9097E26}" type="pres">
      <dgm:prSet presAssocID="{75A308C0-B63C-8E45-A3F8-2CF6D610D2BF}" presName="vSp" presStyleCnt="0"/>
      <dgm:spPr/>
    </dgm:pt>
    <dgm:pt modelId="{6CDDF4DA-4506-CC40-9C33-C4623CB5A85C}" type="pres">
      <dgm:prSet presAssocID="{5B9302CB-BB61-C946-9677-B4998DFF20C7}" presName="horFlow" presStyleCnt="0"/>
      <dgm:spPr/>
    </dgm:pt>
    <dgm:pt modelId="{3DDC3EB8-7620-894F-92D7-FF4F5BC0ED4B}" type="pres">
      <dgm:prSet presAssocID="{5B9302CB-BB61-C946-9677-B4998DFF20C7}" presName="bigChev" presStyleLbl="node1" presStyleIdx="1" presStyleCnt="4"/>
      <dgm:spPr/>
    </dgm:pt>
    <dgm:pt modelId="{8B6070EE-06DE-7446-98A7-03A0A504C1A8}" type="pres">
      <dgm:prSet presAssocID="{251A418D-0AF7-664C-B0E0-F8020FEBA2B2}" presName="parTrans" presStyleCnt="0"/>
      <dgm:spPr/>
    </dgm:pt>
    <dgm:pt modelId="{7AFB4BF4-C368-6543-87EA-8131BF03E63A}" type="pres">
      <dgm:prSet presAssocID="{F3F0908D-07F7-8D4D-8461-FFDC5E8E0142}" presName="node" presStyleLbl="alignAccFollowNode1" presStyleIdx="1" presStyleCnt="4" custScaleX="187387" custLinFactNeighborX="16658" custLinFactNeighborY="1110">
        <dgm:presLayoutVars>
          <dgm:bulletEnabled val="1"/>
        </dgm:presLayoutVars>
      </dgm:prSet>
      <dgm:spPr/>
    </dgm:pt>
    <dgm:pt modelId="{6D2DF4C9-AC51-FB49-AD23-F328CE47FAF3}" type="pres">
      <dgm:prSet presAssocID="{5B9302CB-BB61-C946-9677-B4998DFF20C7}" presName="vSp" presStyleCnt="0"/>
      <dgm:spPr/>
    </dgm:pt>
    <dgm:pt modelId="{6430745B-C432-1C41-A409-2F09CDFE5103}" type="pres">
      <dgm:prSet presAssocID="{57D234EA-EB1E-5A41-ACA1-356CD00EB157}" presName="horFlow" presStyleCnt="0"/>
      <dgm:spPr/>
    </dgm:pt>
    <dgm:pt modelId="{88DB59D8-ABA9-A642-A4A8-A8C95609A573}" type="pres">
      <dgm:prSet presAssocID="{57D234EA-EB1E-5A41-ACA1-356CD00EB157}" presName="bigChev" presStyleLbl="node1" presStyleIdx="2" presStyleCnt="4"/>
      <dgm:spPr/>
    </dgm:pt>
    <dgm:pt modelId="{6D1FDED2-91D3-5748-B82C-3018476F82AC}" type="pres">
      <dgm:prSet presAssocID="{A8FB706D-CEA2-E64E-9688-9DAA00E516BC}" presName="parTrans" presStyleCnt="0"/>
      <dgm:spPr/>
    </dgm:pt>
    <dgm:pt modelId="{FD61347E-1B1C-0440-ABC6-1DA006980682}" type="pres">
      <dgm:prSet presAssocID="{DC19A621-6E11-6648-B42A-D694784A3838}" presName="node" presStyleLbl="alignAccFollowNode1" presStyleIdx="2" presStyleCnt="4" custScaleX="198312" custLinFactNeighborX="15195">
        <dgm:presLayoutVars>
          <dgm:bulletEnabled val="1"/>
        </dgm:presLayoutVars>
      </dgm:prSet>
      <dgm:spPr/>
    </dgm:pt>
    <dgm:pt modelId="{49772F19-63E1-C64B-81B7-A06CDE78C45D}" type="pres">
      <dgm:prSet presAssocID="{57D234EA-EB1E-5A41-ACA1-356CD00EB157}" presName="vSp" presStyleCnt="0"/>
      <dgm:spPr/>
    </dgm:pt>
    <dgm:pt modelId="{E7CDB4B9-5E81-3242-A81D-9AFED2990C76}" type="pres">
      <dgm:prSet presAssocID="{FA2FB450-B8B5-204A-9E55-87398ABFBB71}" presName="horFlow" presStyleCnt="0"/>
      <dgm:spPr/>
    </dgm:pt>
    <dgm:pt modelId="{367A42C4-0AED-7849-B6E0-55C2BF643D96}" type="pres">
      <dgm:prSet presAssocID="{FA2FB450-B8B5-204A-9E55-87398ABFBB71}" presName="bigChev" presStyleLbl="node1" presStyleIdx="3" presStyleCnt="4"/>
      <dgm:spPr/>
    </dgm:pt>
    <dgm:pt modelId="{9CCCDACD-D1BC-AF4F-BF97-41089FCF1A64}" type="pres">
      <dgm:prSet presAssocID="{9F9BD73F-ECD9-4440-AE49-995D2B6DFFCA}" presName="parTrans" presStyleCnt="0"/>
      <dgm:spPr/>
    </dgm:pt>
    <dgm:pt modelId="{5ABD1AAA-F543-AF49-BC42-82C512A9B8BF}" type="pres">
      <dgm:prSet presAssocID="{B5AE6B04-94C8-FB45-94A7-E933A2EF4EF2}" presName="node" presStyleLbl="alignAccFollowNode1" presStyleIdx="3" presStyleCnt="4" custScaleX="237744" custLinFactNeighborX="450" custLinFactNeighborY="924">
        <dgm:presLayoutVars>
          <dgm:bulletEnabled val="1"/>
        </dgm:presLayoutVars>
      </dgm:prSet>
      <dgm:spPr/>
    </dgm:pt>
  </dgm:ptLst>
  <dgm:cxnLst>
    <dgm:cxn modelId="{BB377D03-8D49-C340-8DC1-D24D09399F08}" srcId="{75A308C0-B63C-8E45-A3F8-2CF6D610D2BF}" destId="{D3285AA7-9A81-B048-A097-E281B711B6AC}" srcOrd="0" destOrd="0" parTransId="{37DD7012-4B54-3F40-8C2E-A6496245B1B6}" sibTransId="{9BE95F40-31E5-8B45-B33B-7CF2A8C4207E}"/>
    <dgm:cxn modelId="{3752D31D-66F3-8641-AB4B-37A47AE01CB8}" type="presOf" srcId="{5B9302CB-BB61-C946-9677-B4998DFF20C7}" destId="{3DDC3EB8-7620-894F-92D7-FF4F5BC0ED4B}" srcOrd="0" destOrd="0" presId="urn:microsoft.com/office/officeart/2005/8/layout/lProcess3"/>
    <dgm:cxn modelId="{6815A431-9AA7-BD44-9C4F-8990E262E5FE}" type="presOf" srcId="{57D234EA-EB1E-5A41-ACA1-356CD00EB157}" destId="{88DB59D8-ABA9-A642-A4A8-A8C95609A573}" srcOrd="0" destOrd="0" presId="urn:microsoft.com/office/officeart/2005/8/layout/lProcess3"/>
    <dgm:cxn modelId="{DD71D73A-0D5D-5844-AC82-181D11136337}" srcId="{57D234EA-EB1E-5A41-ACA1-356CD00EB157}" destId="{DC19A621-6E11-6648-B42A-D694784A3838}" srcOrd="0" destOrd="0" parTransId="{A8FB706D-CEA2-E64E-9688-9DAA00E516BC}" sibTransId="{25CC3299-1A2E-514E-944A-83BB75C39399}"/>
    <dgm:cxn modelId="{290E9C65-A26B-E743-999F-5A0E9B310C85}" type="presOf" srcId="{75A308C0-B63C-8E45-A3F8-2CF6D610D2BF}" destId="{AD438C96-8A06-3D4D-AA7C-737C619DF1CF}" srcOrd="0" destOrd="0" presId="urn:microsoft.com/office/officeart/2005/8/layout/lProcess3"/>
    <dgm:cxn modelId="{582D956A-7CFD-4547-9338-38A02E22FA5B}" srcId="{9E316470-87CC-8041-A4FA-9CCC0D4C8666}" destId="{75A308C0-B63C-8E45-A3F8-2CF6D610D2BF}" srcOrd="0" destOrd="0" parTransId="{7215CD7B-DA37-B141-8BAA-F6D44B5F92D4}" sibTransId="{0B61BF6B-AA71-9F47-AF64-5D1722C24568}"/>
    <dgm:cxn modelId="{FD337657-A9A3-0C4A-91A3-3EF7DD4A086C}" type="presOf" srcId="{F3F0908D-07F7-8D4D-8461-FFDC5E8E0142}" destId="{7AFB4BF4-C368-6543-87EA-8131BF03E63A}" srcOrd="0" destOrd="0" presId="urn:microsoft.com/office/officeart/2005/8/layout/lProcess3"/>
    <dgm:cxn modelId="{DD1A857D-83DF-B942-BF55-D4847A56F1C5}" type="presOf" srcId="{D3285AA7-9A81-B048-A097-E281B711B6AC}" destId="{7864E11F-8CA2-6449-A5FD-A93B69511E4C}" srcOrd="0" destOrd="0" presId="urn:microsoft.com/office/officeart/2005/8/layout/lProcess3"/>
    <dgm:cxn modelId="{779A5596-3408-8747-AD9C-A3D6EED5A1D0}" srcId="{9E316470-87CC-8041-A4FA-9CCC0D4C8666}" destId="{5B9302CB-BB61-C946-9677-B4998DFF20C7}" srcOrd="1" destOrd="0" parTransId="{8E4CEAE9-7674-4A4B-9E45-29319B994FE8}" sibTransId="{7BA2F0DF-FF1C-D84A-91FA-860437B6C8F9}"/>
    <dgm:cxn modelId="{CF646BA0-47E5-6640-9593-9327AB256FD0}" type="presOf" srcId="{FA2FB450-B8B5-204A-9E55-87398ABFBB71}" destId="{367A42C4-0AED-7849-B6E0-55C2BF643D96}" srcOrd="0" destOrd="0" presId="urn:microsoft.com/office/officeart/2005/8/layout/lProcess3"/>
    <dgm:cxn modelId="{29090DA4-C0E9-B549-AC89-BB16D29CA2DE}" type="presOf" srcId="{DC19A621-6E11-6648-B42A-D694784A3838}" destId="{FD61347E-1B1C-0440-ABC6-1DA006980682}" srcOrd="0" destOrd="0" presId="urn:microsoft.com/office/officeart/2005/8/layout/lProcess3"/>
    <dgm:cxn modelId="{63F43AA4-502E-4A47-BCCC-A7B638EAAE68}" srcId="{5B9302CB-BB61-C946-9677-B4998DFF20C7}" destId="{F3F0908D-07F7-8D4D-8461-FFDC5E8E0142}" srcOrd="0" destOrd="0" parTransId="{251A418D-0AF7-664C-B0E0-F8020FEBA2B2}" sibTransId="{0E60AF87-1AED-BA41-9393-BEC84EE0F548}"/>
    <dgm:cxn modelId="{2F779AB9-BFA1-4B49-B98D-E6F120353164}" type="presOf" srcId="{9E316470-87CC-8041-A4FA-9CCC0D4C8666}" destId="{75C89E9A-7537-E94D-B1DD-AD4B2E179FD7}" srcOrd="0" destOrd="0" presId="urn:microsoft.com/office/officeart/2005/8/layout/lProcess3"/>
    <dgm:cxn modelId="{9334BFC2-56E4-FB48-B40F-1B031F6A4FF8}" type="presOf" srcId="{B5AE6B04-94C8-FB45-94A7-E933A2EF4EF2}" destId="{5ABD1AAA-F543-AF49-BC42-82C512A9B8BF}" srcOrd="0" destOrd="0" presId="urn:microsoft.com/office/officeart/2005/8/layout/lProcess3"/>
    <dgm:cxn modelId="{804E10C5-DD16-BA4C-8308-785714FE2BBD}" srcId="{9E316470-87CC-8041-A4FA-9CCC0D4C8666}" destId="{57D234EA-EB1E-5A41-ACA1-356CD00EB157}" srcOrd="2" destOrd="0" parTransId="{D3C80255-CE72-5D40-9B33-01D54BC208AF}" sibTransId="{501E50CC-AFDD-9141-A109-0645C5EBE526}"/>
    <dgm:cxn modelId="{05A3B3F2-56D2-E245-908F-D6B9491B6361}" srcId="{FA2FB450-B8B5-204A-9E55-87398ABFBB71}" destId="{B5AE6B04-94C8-FB45-94A7-E933A2EF4EF2}" srcOrd="0" destOrd="0" parTransId="{9F9BD73F-ECD9-4440-AE49-995D2B6DFFCA}" sibTransId="{F7A412A5-34AD-D545-A8D2-A57B91AE134C}"/>
    <dgm:cxn modelId="{FBF41AFF-117E-CF4F-9690-2F11A2673000}" srcId="{9E316470-87CC-8041-A4FA-9CCC0D4C8666}" destId="{FA2FB450-B8B5-204A-9E55-87398ABFBB71}" srcOrd="3" destOrd="0" parTransId="{E978D1AD-77E0-2E46-846E-83713699B422}" sibTransId="{1CBCD2CC-E1FB-DC4C-89B8-F5BA5C766C42}"/>
    <dgm:cxn modelId="{6B774D11-DD5D-DF48-973E-D816FBB14AC7}" type="presParOf" srcId="{75C89E9A-7537-E94D-B1DD-AD4B2E179FD7}" destId="{DB4460CF-0408-304D-B170-91AC7C0E5648}" srcOrd="0" destOrd="0" presId="urn:microsoft.com/office/officeart/2005/8/layout/lProcess3"/>
    <dgm:cxn modelId="{0F025DC7-88CA-2C41-BFE0-2185FB7E6AED}" type="presParOf" srcId="{DB4460CF-0408-304D-B170-91AC7C0E5648}" destId="{AD438C96-8A06-3D4D-AA7C-737C619DF1CF}" srcOrd="0" destOrd="0" presId="urn:microsoft.com/office/officeart/2005/8/layout/lProcess3"/>
    <dgm:cxn modelId="{621A2BAB-EBA1-7942-A034-0ED09476D3D6}" type="presParOf" srcId="{DB4460CF-0408-304D-B170-91AC7C0E5648}" destId="{9435DE55-AD9E-F242-BD5C-368D3CF0B8C5}" srcOrd="1" destOrd="0" presId="urn:microsoft.com/office/officeart/2005/8/layout/lProcess3"/>
    <dgm:cxn modelId="{25798A7B-426B-6042-BAD3-AE9D2C081DDB}" type="presParOf" srcId="{DB4460CF-0408-304D-B170-91AC7C0E5648}" destId="{7864E11F-8CA2-6449-A5FD-A93B69511E4C}" srcOrd="2" destOrd="0" presId="urn:microsoft.com/office/officeart/2005/8/layout/lProcess3"/>
    <dgm:cxn modelId="{D3E20435-7AF0-AD4A-B70A-260AB7A7FB16}" type="presParOf" srcId="{75C89E9A-7537-E94D-B1DD-AD4B2E179FD7}" destId="{3E53470D-4F3E-724D-8C3C-D3F7C9097E26}" srcOrd="1" destOrd="0" presId="urn:microsoft.com/office/officeart/2005/8/layout/lProcess3"/>
    <dgm:cxn modelId="{1165F364-3331-FC4E-AC8F-06D1ABAAD465}" type="presParOf" srcId="{75C89E9A-7537-E94D-B1DD-AD4B2E179FD7}" destId="{6CDDF4DA-4506-CC40-9C33-C4623CB5A85C}" srcOrd="2" destOrd="0" presId="urn:microsoft.com/office/officeart/2005/8/layout/lProcess3"/>
    <dgm:cxn modelId="{CB35CB40-55F5-6A41-8304-2A57FBDC7906}" type="presParOf" srcId="{6CDDF4DA-4506-CC40-9C33-C4623CB5A85C}" destId="{3DDC3EB8-7620-894F-92D7-FF4F5BC0ED4B}" srcOrd="0" destOrd="0" presId="urn:microsoft.com/office/officeart/2005/8/layout/lProcess3"/>
    <dgm:cxn modelId="{23F3DB8F-6A78-9B4A-A617-61702CFF429E}" type="presParOf" srcId="{6CDDF4DA-4506-CC40-9C33-C4623CB5A85C}" destId="{8B6070EE-06DE-7446-98A7-03A0A504C1A8}" srcOrd="1" destOrd="0" presId="urn:microsoft.com/office/officeart/2005/8/layout/lProcess3"/>
    <dgm:cxn modelId="{35104620-724A-0B48-9010-DE1AB52509D2}" type="presParOf" srcId="{6CDDF4DA-4506-CC40-9C33-C4623CB5A85C}" destId="{7AFB4BF4-C368-6543-87EA-8131BF03E63A}" srcOrd="2" destOrd="0" presId="urn:microsoft.com/office/officeart/2005/8/layout/lProcess3"/>
    <dgm:cxn modelId="{0F63D2D9-1F8E-0F43-B3B8-68137988C180}" type="presParOf" srcId="{75C89E9A-7537-E94D-B1DD-AD4B2E179FD7}" destId="{6D2DF4C9-AC51-FB49-AD23-F328CE47FAF3}" srcOrd="3" destOrd="0" presId="urn:microsoft.com/office/officeart/2005/8/layout/lProcess3"/>
    <dgm:cxn modelId="{95617EBF-E46A-8149-854A-5F6ADE51158C}" type="presParOf" srcId="{75C89E9A-7537-E94D-B1DD-AD4B2E179FD7}" destId="{6430745B-C432-1C41-A409-2F09CDFE5103}" srcOrd="4" destOrd="0" presId="urn:microsoft.com/office/officeart/2005/8/layout/lProcess3"/>
    <dgm:cxn modelId="{F2422F98-9926-A042-BA20-A692DA3A805F}" type="presParOf" srcId="{6430745B-C432-1C41-A409-2F09CDFE5103}" destId="{88DB59D8-ABA9-A642-A4A8-A8C95609A573}" srcOrd="0" destOrd="0" presId="urn:microsoft.com/office/officeart/2005/8/layout/lProcess3"/>
    <dgm:cxn modelId="{79B18577-C93F-9C47-9821-1A28B57D215B}" type="presParOf" srcId="{6430745B-C432-1C41-A409-2F09CDFE5103}" destId="{6D1FDED2-91D3-5748-B82C-3018476F82AC}" srcOrd="1" destOrd="0" presId="urn:microsoft.com/office/officeart/2005/8/layout/lProcess3"/>
    <dgm:cxn modelId="{B8573B47-6646-FF4C-A1E7-95C9DB56F98A}" type="presParOf" srcId="{6430745B-C432-1C41-A409-2F09CDFE5103}" destId="{FD61347E-1B1C-0440-ABC6-1DA006980682}" srcOrd="2" destOrd="0" presId="urn:microsoft.com/office/officeart/2005/8/layout/lProcess3"/>
    <dgm:cxn modelId="{927AF79B-EF90-4340-9FB6-B8D1DDA9AC36}" type="presParOf" srcId="{75C89E9A-7537-E94D-B1DD-AD4B2E179FD7}" destId="{49772F19-63E1-C64B-81B7-A06CDE78C45D}" srcOrd="5" destOrd="0" presId="urn:microsoft.com/office/officeart/2005/8/layout/lProcess3"/>
    <dgm:cxn modelId="{EBD24FBA-D9B2-5B44-8B89-C3D2BA312C5A}" type="presParOf" srcId="{75C89E9A-7537-E94D-B1DD-AD4B2E179FD7}" destId="{E7CDB4B9-5E81-3242-A81D-9AFED2990C76}" srcOrd="6" destOrd="0" presId="urn:microsoft.com/office/officeart/2005/8/layout/lProcess3"/>
    <dgm:cxn modelId="{A8C3A034-3DE5-5341-9F8D-6BBCD43620F8}" type="presParOf" srcId="{E7CDB4B9-5E81-3242-A81D-9AFED2990C76}" destId="{367A42C4-0AED-7849-B6E0-55C2BF643D96}" srcOrd="0" destOrd="0" presId="urn:microsoft.com/office/officeart/2005/8/layout/lProcess3"/>
    <dgm:cxn modelId="{1DC49BBF-86F8-784F-9165-35F0DA208AAA}" type="presParOf" srcId="{E7CDB4B9-5E81-3242-A81D-9AFED2990C76}" destId="{9CCCDACD-D1BC-AF4F-BF97-41089FCF1A64}" srcOrd="1" destOrd="0" presId="urn:microsoft.com/office/officeart/2005/8/layout/lProcess3"/>
    <dgm:cxn modelId="{8D9012C5-EDF0-2740-A0B7-2865A10F0E37}" type="presParOf" srcId="{E7CDB4B9-5E81-3242-A81D-9AFED2990C76}" destId="{5ABD1AAA-F543-AF49-BC42-82C512A9B8BF}" srcOrd="2"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660E322-2E17-48C3-A8D3-DA8BE4FAC6D7}"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3A45FE32-C43F-4B16-AF9E-7E6E308F1B94}">
      <dgm:prSet/>
      <dgm:spPr/>
      <dgm:t>
        <a:bodyPr/>
        <a:lstStyle/>
        <a:p>
          <a:r>
            <a:rPr lang="en-GB"/>
            <a:t>Increased workload</a:t>
          </a:r>
          <a:endParaRPr lang="en-US"/>
        </a:p>
      </dgm:t>
    </dgm:pt>
    <dgm:pt modelId="{50C781AB-8F15-4EDA-9ABC-B71240733132}" type="parTrans" cxnId="{72EBFA30-60B6-46BA-ACB3-8E2E021B970E}">
      <dgm:prSet/>
      <dgm:spPr/>
      <dgm:t>
        <a:bodyPr/>
        <a:lstStyle/>
        <a:p>
          <a:endParaRPr lang="en-US"/>
        </a:p>
      </dgm:t>
    </dgm:pt>
    <dgm:pt modelId="{E27D9240-7185-4AD6-831C-7CA36A4E3FB4}" type="sibTrans" cxnId="{72EBFA30-60B6-46BA-ACB3-8E2E021B970E}">
      <dgm:prSet/>
      <dgm:spPr/>
      <dgm:t>
        <a:bodyPr/>
        <a:lstStyle/>
        <a:p>
          <a:endParaRPr lang="en-US"/>
        </a:p>
      </dgm:t>
    </dgm:pt>
    <dgm:pt modelId="{062096A4-057A-48B6-AA1A-8AE8B470C39E}">
      <dgm:prSet/>
      <dgm:spPr/>
      <dgm:t>
        <a:bodyPr/>
        <a:lstStyle/>
        <a:p>
          <a:r>
            <a:rPr lang="en-GB" dirty="0"/>
            <a:t>Survivor guilt</a:t>
          </a:r>
          <a:endParaRPr lang="en-US" dirty="0"/>
        </a:p>
      </dgm:t>
    </dgm:pt>
    <dgm:pt modelId="{74CC5A23-C932-4818-BD4E-85AA7C394B4D}" type="parTrans" cxnId="{21D0AC86-CFBD-4569-8702-989797C32242}">
      <dgm:prSet/>
      <dgm:spPr/>
      <dgm:t>
        <a:bodyPr/>
        <a:lstStyle/>
        <a:p>
          <a:endParaRPr lang="en-US"/>
        </a:p>
      </dgm:t>
    </dgm:pt>
    <dgm:pt modelId="{00EA4B67-C68E-45D0-AC84-8A6026EE72D7}" type="sibTrans" cxnId="{21D0AC86-CFBD-4569-8702-989797C32242}">
      <dgm:prSet/>
      <dgm:spPr/>
      <dgm:t>
        <a:bodyPr/>
        <a:lstStyle/>
        <a:p>
          <a:endParaRPr lang="en-US"/>
        </a:p>
      </dgm:t>
    </dgm:pt>
    <dgm:pt modelId="{E8314117-1B35-4E03-A220-CE92BE8238B6}">
      <dgm:prSet/>
      <dgm:spPr/>
      <dgm:t>
        <a:bodyPr/>
        <a:lstStyle/>
        <a:p>
          <a:r>
            <a:rPr lang="en-GB"/>
            <a:t>Survivor envy: feelings of envy towards victims</a:t>
          </a:r>
          <a:endParaRPr lang="en-US"/>
        </a:p>
      </dgm:t>
    </dgm:pt>
    <dgm:pt modelId="{6EB8BB4D-C425-449A-85A9-D107F880ABE9}" type="parTrans" cxnId="{4583CBB5-92F1-49C5-8251-A3C6A2E31DDD}">
      <dgm:prSet/>
      <dgm:spPr/>
      <dgm:t>
        <a:bodyPr/>
        <a:lstStyle/>
        <a:p>
          <a:endParaRPr lang="en-US"/>
        </a:p>
      </dgm:t>
    </dgm:pt>
    <dgm:pt modelId="{CF885E7C-8261-4464-AA19-AF03B9546624}" type="sibTrans" cxnId="{4583CBB5-92F1-49C5-8251-A3C6A2E31DDD}">
      <dgm:prSet/>
      <dgm:spPr/>
      <dgm:t>
        <a:bodyPr/>
        <a:lstStyle/>
        <a:p>
          <a:endParaRPr lang="en-US"/>
        </a:p>
      </dgm:t>
    </dgm:pt>
    <dgm:pt modelId="{CBC04100-86AF-4594-9EDE-6420E20D2952}">
      <dgm:prSet/>
      <dgm:spPr/>
      <dgm:t>
        <a:bodyPr/>
        <a:lstStyle/>
        <a:p>
          <a:r>
            <a:rPr lang="en-GB"/>
            <a:t>Anger</a:t>
          </a:r>
          <a:endParaRPr lang="en-US"/>
        </a:p>
      </dgm:t>
    </dgm:pt>
    <dgm:pt modelId="{88A108EE-6226-4B67-A04F-16F24E47BDD7}" type="parTrans" cxnId="{E40964CE-B4C1-482C-AA92-B29B25E651E2}">
      <dgm:prSet/>
      <dgm:spPr/>
      <dgm:t>
        <a:bodyPr/>
        <a:lstStyle/>
        <a:p>
          <a:endParaRPr lang="en-US"/>
        </a:p>
      </dgm:t>
    </dgm:pt>
    <dgm:pt modelId="{DC0ABCFC-AA29-4618-9E3E-1ED83D8685F8}" type="sibTrans" cxnId="{E40964CE-B4C1-482C-AA92-B29B25E651E2}">
      <dgm:prSet/>
      <dgm:spPr/>
      <dgm:t>
        <a:bodyPr/>
        <a:lstStyle/>
        <a:p>
          <a:endParaRPr lang="en-US"/>
        </a:p>
      </dgm:t>
    </dgm:pt>
    <dgm:pt modelId="{AC8C1765-1801-48E4-9E95-335233FD4E94}">
      <dgm:prSet/>
      <dgm:spPr/>
      <dgm:t>
        <a:bodyPr/>
        <a:lstStyle/>
        <a:p>
          <a:r>
            <a:rPr lang="en-GB"/>
            <a:t>Relief</a:t>
          </a:r>
          <a:endParaRPr lang="en-US"/>
        </a:p>
      </dgm:t>
    </dgm:pt>
    <dgm:pt modelId="{9B8D9FA0-3509-4ECF-AA40-5DEB9D546168}" type="parTrans" cxnId="{DC1EA32A-955E-4686-A14D-817FEC1F174E}">
      <dgm:prSet/>
      <dgm:spPr/>
      <dgm:t>
        <a:bodyPr/>
        <a:lstStyle/>
        <a:p>
          <a:endParaRPr lang="en-US"/>
        </a:p>
      </dgm:t>
    </dgm:pt>
    <dgm:pt modelId="{CF9ECB34-3CDD-44AB-B3A9-DC76F85B4F44}" type="sibTrans" cxnId="{DC1EA32A-955E-4686-A14D-817FEC1F174E}">
      <dgm:prSet/>
      <dgm:spPr/>
      <dgm:t>
        <a:bodyPr/>
        <a:lstStyle/>
        <a:p>
          <a:endParaRPr lang="en-US"/>
        </a:p>
      </dgm:t>
    </dgm:pt>
    <dgm:pt modelId="{EA591E6A-1FF6-4EB9-8FCD-75DD75059856}">
      <dgm:prSet/>
      <dgm:spPr/>
      <dgm:t>
        <a:bodyPr/>
        <a:lstStyle/>
        <a:p>
          <a:r>
            <a:rPr lang="en-GB"/>
            <a:t>Job insecurity</a:t>
          </a:r>
          <a:endParaRPr lang="en-US"/>
        </a:p>
      </dgm:t>
    </dgm:pt>
    <dgm:pt modelId="{3DF7E003-80FA-41EF-9F74-9DE21EF99805}" type="parTrans" cxnId="{2B892ED2-97E0-424D-B015-344C05AC0E90}">
      <dgm:prSet/>
      <dgm:spPr/>
      <dgm:t>
        <a:bodyPr/>
        <a:lstStyle/>
        <a:p>
          <a:endParaRPr lang="en-US"/>
        </a:p>
      </dgm:t>
    </dgm:pt>
    <dgm:pt modelId="{4C1AFB30-A050-4888-AB9E-5E4416D63593}" type="sibTrans" cxnId="{2B892ED2-97E0-424D-B015-344C05AC0E90}">
      <dgm:prSet/>
      <dgm:spPr/>
      <dgm:t>
        <a:bodyPr/>
        <a:lstStyle/>
        <a:p>
          <a:endParaRPr lang="en-US"/>
        </a:p>
      </dgm:t>
    </dgm:pt>
    <dgm:pt modelId="{648396CB-6C5A-4F72-BD2C-CB7C69D6C32D}">
      <dgm:prSet/>
      <dgm:spPr/>
      <dgm:t>
        <a:bodyPr/>
        <a:lstStyle/>
        <a:p>
          <a:r>
            <a:rPr lang="en-GB"/>
            <a:t>Managing higher levels of stress, absenteeism, mistrust</a:t>
          </a:r>
          <a:endParaRPr lang="en-US"/>
        </a:p>
      </dgm:t>
    </dgm:pt>
    <dgm:pt modelId="{A2C80EC7-5EAD-4791-9E02-4D4DAD8AC879}" type="parTrans" cxnId="{9F6B3CA2-76AA-4D1A-811E-4AF62EDF8D48}">
      <dgm:prSet/>
      <dgm:spPr/>
      <dgm:t>
        <a:bodyPr/>
        <a:lstStyle/>
        <a:p>
          <a:endParaRPr lang="en-US"/>
        </a:p>
      </dgm:t>
    </dgm:pt>
    <dgm:pt modelId="{9CF19B44-4285-4FE1-AAD3-3CE1A26BDAD6}" type="sibTrans" cxnId="{9F6B3CA2-76AA-4D1A-811E-4AF62EDF8D48}">
      <dgm:prSet/>
      <dgm:spPr/>
      <dgm:t>
        <a:bodyPr/>
        <a:lstStyle/>
        <a:p>
          <a:endParaRPr lang="en-US"/>
        </a:p>
      </dgm:t>
    </dgm:pt>
    <dgm:pt modelId="{A185EAB5-6B1E-400D-80E2-681D3B3E077F}">
      <dgm:prSet/>
      <dgm:spPr/>
      <dgm:t>
        <a:bodyPr/>
        <a:lstStyle/>
        <a:p>
          <a:r>
            <a:rPr lang="en-GB"/>
            <a:t>Working in an environment with possible decreased work quality, morale,  productivity</a:t>
          </a:r>
          <a:endParaRPr lang="en-US"/>
        </a:p>
      </dgm:t>
    </dgm:pt>
    <dgm:pt modelId="{B26A02E5-E414-4E09-8624-E8A6D8694A69}" type="parTrans" cxnId="{EE29EDAF-96E1-4E40-B801-C93EB973B365}">
      <dgm:prSet/>
      <dgm:spPr/>
      <dgm:t>
        <a:bodyPr/>
        <a:lstStyle/>
        <a:p>
          <a:endParaRPr lang="en-US"/>
        </a:p>
      </dgm:t>
    </dgm:pt>
    <dgm:pt modelId="{00282EC0-C99F-4CB8-A164-89B3738524CD}" type="sibTrans" cxnId="{EE29EDAF-96E1-4E40-B801-C93EB973B365}">
      <dgm:prSet/>
      <dgm:spPr/>
      <dgm:t>
        <a:bodyPr/>
        <a:lstStyle/>
        <a:p>
          <a:endParaRPr lang="en-US"/>
        </a:p>
      </dgm:t>
    </dgm:pt>
    <dgm:pt modelId="{012E50DE-A15A-4C60-B189-84B98848C862}">
      <dgm:prSet/>
      <dgm:spPr/>
      <dgm:t>
        <a:bodyPr/>
        <a:lstStyle/>
        <a:p>
          <a:r>
            <a:rPr lang="en-GB"/>
            <a:t>Decreased employee involvement</a:t>
          </a:r>
          <a:endParaRPr lang="en-US"/>
        </a:p>
      </dgm:t>
    </dgm:pt>
    <dgm:pt modelId="{C86F7039-2995-4861-8648-EDFAEC67F33B}" type="parTrans" cxnId="{8BE06A52-6B08-4FA5-9179-66A954CCB44A}">
      <dgm:prSet/>
      <dgm:spPr/>
      <dgm:t>
        <a:bodyPr/>
        <a:lstStyle/>
        <a:p>
          <a:endParaRPr lang="en-US"/>
        </a:p>
      </dgm:t>
    </dgm:pt>
    <dgm:pt modelId="{8DABE21B-B174-4410-BDB1-9FFFFF6E718F}" type="sibTrans" cxnId="{8BE06A52-6B08-4FA5-9179-66A954CCB44A}">
      <dgm:prSet/>
      <dgm:spPr/>
      <dgm:t>
        <a:bodyPr/>
        <a:lstStyle/>
        <a:p>
          <a:endParaRPr lang="en-US"/>
        </a:p>
      </dgm:t>
    </dgm:pt>
    <dgm:pt modelId="{4F7F8977-9A72-49D1-A9D9-5EA50E7A5EA9}">
      <dgm:prSet/>
      <dgm:spPr/>
      <dgm:t>
        <a:bodyPr/>
        <a:lstStyle/>
        <a:p>
          <a:r>
            <a:rPr lang="en-GB"/>
            <a:t>Decreased trust towards management</a:t>
          </a:r>
          <a:endParaRPr lang="en-US"/>
        </a:p>
      </dgm:t>
    </dgm:pt>
    <dgm:pt modelId="{926298E1-E31E-4C45-BFEB-DC95292AEC27}" type="parTrans" cxnId="{42B64A40-F412-4ADC-9F55-57EF7E8990FF}">
      <dgm:prSet/>
      <dgm:spPr/>
      <dgm:t>
        <a:bodyPr/>
        <a:lstStyle/>
        <a:p>
          <a:endParaRPr lang="en-US"/>
        </a:p>
      </dgm:t>
    </dgm:pt>
    <dgm:pt modelId="{43070155-25EA-468E-A4C0-6FFB2AF26B01}" type="sibTrans" cxnId="{42B64A40-F412-4ADC-9F55-57EF7E8990FF}">
      <dgm:prSet/>
      <dgm:spPr/>
      <dgm:t>
        <a:bodyPr/>
        <a:lstStyle/>
        <a:p>
          <a:endParaRPr lang="en-US"/>
        </a:p>
      </dgm:t>
    </dgm:pt>
    <dgm:pt modelId="{4602EA7B-D9E8-814C-8516-4CCEEA02B230}">
      <dgm:prSet/>
      <dgm:spPr/>
      <dgm:t>
        <a:bodyPr/>
        <a:lstStyle/>
        <a:p>
          <a:r>
            <a:rPr lang="en-GB" dirty="0"/>
            <a:t>Depression</a:t>
          </a:r>
          <a:endParaRPr lang="en-US" dirty="0"/>
        </a:p>
      </dgm:t>
    </dgm:pt>
    <dgm:pt modelId="{BC57590A-D3C5-8F4D-8DAC-8604C04476E9}" type="parTrans" cxnId="{08001003-B287-4841-95B4-DA805901F9F7}">
      <dgm:prSet/>
      <dgm:spPr/>
      <dgm:t>
        <a:bodyPr/>
        <a:lstStyle/>
        <a:p>
          <a:endParaRPr lang="en-GB"/>
        </a:p>
      </dgm:t>
    </dgm:pt>
    <dgm:pt modelId="{7F3CA287-6726-544A-BAA4-1E4AF591FEBF}" type="sibTrans" cxnId="{08001003-B287-4841-95B4-DA805901F9F7}">
      <dgm:prSet/>
      <dgm:spPr/>
      <dgm:t>
        <a:bodyPr/>
        <a:lstStyle/>
        <a:p>
          <a:endParaRPr lang="en-GB"/>
        </a:p>
      </dgm:t>
    </dgm:pt>
    <dgm:pt modelId="{97A57611-0CCF-8249-950C-F0CA792AE3DA}">
      <dgm:prSet/>
      <dgm:spPr/>
      <dgm:t>
        <a:bodyPr/>
        <a:lstStyle/>
        <a:p>
          <a:r>
            <a:rPr lang="en-US" dirty="0"/>
            <a:t>Fear and anxiety</a:t>
          </a:r>
        </a:p>
      </dgm:t>
    </dgm:pt>
    <dgm:pt modelId="{A54BC06C-7363-264D-A6D1-A2D1F0CCF41A}" type="parTrans" cxnId="{A0FE8AB2-3F07-6B4D-995A-5F851F59BA23}">
      <dgm:prSet/>
      <dgm:spPr/>
      <dgm:t>
        <a:bodyPr/>
        <a:lstStyle/>
        <a:p>
          <a:endParaRPr lang="en-GB"/>
        </a:p>
      </dgm:t>
    </dgm:pt>
    <dgm:pt modelId="{CE9C8281-DFF4-724B-8E52-2DC1CFEDCD02}" type="sibTrans" cxnId="{A0FE8AB2-3F07-6B4D-995A-5F851F59BA23}">
      <dgm:prSet/>
      <dgm:spPr/>
      <dgm:t>
        <a:bodyPr/>
        <a:lstStyle/>
        <a:p>
          <a:endParaRPr lang="en-GB"/>
        </a:p>
      </dgm:t>
    </dgm:pt>
    <dgm:pt modelId="{D55E3982-F5F0-DC48-93C9-DECEAD0B0B30}" type="pres">
      <dgm:prSet presAssocID="{C660E322-2E17-48C3-A8D3-DA8BE4FAC6D7}" presName="diagram" presStyleCnt="0">
        <dgm:presLayoutVars>
          <dgm:dir/>
          <dgm:resizeHandles val="exact"/>
        </dgm:presLayoutVars>
      </dgm:prSet>
      <dgm:spPr/>
    </dgm:pt>
    <dgm:pt modelId="{BF2088E0-8248-1340-A64F-7FEC35D1B6B9}" type="pres">
      <dgm:prSet presAssocID="{3A45FE32-C43F-4B16-AF9E-7E6E308F1B94}" presName="node" presStyleLbl="node1" presStyleIdx="0" presStyleCnt="12">
        <dgm:presLayoutVars>
          <dgm:bulletEnabled val="1"/>
        </dgm:presLayoutVars>
      </dgm:prSet>
      <dgm:spPr/>
    </dgm:pt>
    <dgm:pt modelId="{6D660C5E-3F93-E84B-B536-B48CE7B0C4E6}" type="pres">
      <dgm:prSet presAssocID="{E27D9240-7185-4AD6-831C-7CA36A4E3FB4}" presName="sibTrans" presStyleCnt="0"/>
      <dgm:spPr/>
    </dgm:pt>
    <dgm:pt modelId="{384CD11B-FC8B-2543-9A5D-AD7100639858}" type="pres">
      <dgm:prSet presAssocID="{062096A4-057A-48B6-AA1A-8AE8B470C39E}" presName="node" presStyleLbl="node1" presStyleIdx="1" presStyleCnt="12">
        <dgm:presLayoutVars>
          <dgm:bulletEnabled val="1"/>
        </dgm:presLayoutVars>
      </dgm:prSet>
      <dgm:spPr/>
    </dgm:pt>
    <dgm:pt modelId="{ACE29168-2EC3-8541-A2EA-711DC8845CA9}" type="pres">
      <dgm:prSet presAssocID="{00EA4B67-C68E-45D0-AC84-8A6026EE72D7}" presName="sibTrans" presStyleCnt="0"/>
      <dgm:spPr/>
    </dgm:pt>
    <dgm:pt modelId="{B3D877F9-1825-8F46-A3AC-F683C578A6B2}" type="pres">
      <dgm:prSet presAssocID="{E8314117-1B35-4E03-A220-CE92BE8238B6}" presName="node" presStyleLbl="node1" presStyleIdx="2" presStyleCnt="12">
        <dgm:presLayoutVars>
          <dgm:bulletEnabled val="1"/>
        </dgm:presLayoutVars>
      </dgm:prSet>
      <dgm:spPr/>
    </dgm:pt>
    <dgm:pt modelId="{B6E2E3E1-663D-D146-AA03-FAFFEB458101}" type="pres">
      <dgm:prSet presAssocID="{CF885E7C-8261-4464-AA19-AF03B9546624}" presName="sibTrans" presStyleCnt="0"/>
      <dgm:spPr/>
    </dgm:pt>
    <dgm:pt modelId="{5FA785DF-55C7-174D-BA7B-90EB93B6C421}" type="pres">
      <dgm:prSet presAssocID="{CBC04100-86AF-4594-9EDE-6420E20D2952}" presName="node" presStyleLbl="node1" presStyleIdx="3" presStyleCnt="12">
        <dgm:presLayoutVars>
          <dgm:bulletEnabled val="1"/>
        </dgm:presLayoutVars>
      </dgm:prSet>
      <dgm:spPr/>
    </dgm:pt>
    <dgm:pt modelId="{65745B3F-4400-0F4E-B580-CB6273CF5E51}" type="pres">
      <dgm:prSet presAssocID="{DC0ABCFC-AA29-4618-9E3E-1ED83D8685F8}" presName="sibTrans" presStyleCnt="0"/>
      <dgm:spPr/>
    </dgm:pt>
    <dgm:pt modelId="{F093C4CC-FC1F-AB40-BE88-A60FA2F945E0}" type="pres">
      <dgm:prSet presAssocID="{AC8C1765-1801-48E4-9E95-335233FD4E94}" presName="node" presStyleLbl="node1" presStyleIdx="4" presStyleCnt="12">
        <dgm:presLayoutVars>
          <dgm:bulletEnabled val="1"/>
        </dgm:presLayoutVars>
      </dgm:prSet>
      <dgm:spPr/>
    </dgm:pt>
    <dgm:pt modelId="{1CD383E0-83E5-344D-8411-FB8308D81E06}" type="pres">
      <dgm:prSet presAssocID="{CF9ECB34-3CDD-44AB-B3A9-DC76F85B4F44}" presName="sibTrans" presStyleCnt="0"/>
      <dgm:spPr/>
    </dgm:pt>
    <dgm:pt modelId="{334539FA-C383-1142-A7D2-A61EF4CEDF44}" type="pres">
      <dgm:prSet presAssocID="{EA591E6A-1FF6-4EB9-8FCD-75DD75059856}" presName="node" presStyleLbl="node1" presStyleIdx="5" presStyleCnt="12">
        <dgm:presLayoutVars>
          <dgm:bulletEnabled val="1"/>
        </dgm:presLayoutVars>
      </dgm:prSet>
      <dgm:spPr/>
    </dgm:pt>
    <dgm:pt modelId="{95F55B7D-DFBA-AC4C-8144-0DA9CFEFACB8}" type="pres">
      <dgm:prSet presAssocID="{4C1AFB30-A050-4888-AB9E-5E4416D63593}" presName="sibTrans" presStyleCnt="0"/>
      <dgm:spPr/>
    </dgm:pt>
    <dgm:pt modelId="{41575E1C-6B1D-0A45-B858-588EB57EDD5A}" type="pres">
      <dgm:prSet presAssocID="{648396CB-6C5A-4F72-BD2C-CB7C69D6C32D}" presName="node" presStyleLbl="node1" presStyleIdx="6" presStyleCnt="12">
        <dgm:presLayoutVars>
          <dgm:bulletEnabled val="1"/>
        </dgm:presLayoutVars>
      </dgm:prSet>
      <dgm:spPr/>
    </dgm:pt>
    <dgm:pt modelId="{018F1AD1-79CC-7943-9B12-1B34C9EC6373}" type="pres">
      <dgm:prSet presAssocID="{9CF19B44-4285-4FE1-AAD3-3CE1A26BDAD6}" presName="sibTrans" presStyleCnt="0"/>
      <dgm:spPr/>
    </dgm:pt>
    <dgm:pt modelId="{BA62C509-E937-FD46-8F9C-0E38006011C2}" type="pres">
      <dgm:prSet presAssocID="{A185EAB5-6B1E-400D-80E2-681D3B3E077F}" presName="node" presStyleLbl="node1" presStyleIdx="7" presStyleCnt="12">
        <dgm:presLayoutVars>
          <dgm:bulletEnabled val="1"/>
        </dgm:presLayoutVars>
      </dgm:prSet>
      <dgm:spPr/>
    </dgm:pt>
    <dgm:pt modelId="{D0418775-B939-BD49-9314-F6A6F774B79B}" type="pres">
      <dgm:prSet presAssocID="{00282EC0-C99F-4CB8-A164-89B3738524CD}" presName="sibTrans" presStyleCnt="0"/>
      <dgm:spPr/>
    </dgm:pt>
    <dgm:pt modelId="{EEAF20E0-AD95-844B-842B-12A410E952E2}" type="pres">
      <dgm:prSet presAssocID="{012E50DE-A15A-4C60-B189-84B98848C862}" presName="node" presStyleLbl="node1" presStyleIdx="8" presStyleCnt="12">
        <dgm:presLayoutVars>
          <dgm:bulletEnabled val="1"/>
        </dgm:presLayoutVars>
      </dgm:prSet>
      <dgm:spPr/>
    </dgm:pt>
    <dgm:pt modelId="{2826307E-E7DC-2D49-A970-B1BCA785648D}" type="pres">
      <dgm:prSet presAssocID="{8DABE21B-B174-4410-BDB1-9FFFFF6E718F}" presName="sibTrans" presStyleCnt="0"/>
      <dgm:spPr/>
    </dgm:pt>
    <dgm:pt modelId="{7B1229E6-8C2B-764C-BE00-1D13CDF5597A}" type="pres">
      <dgm:prSet presAssocID="{4F7F8977-9A72-49D1-A9D9-5EA50E7A5EA9}" presName="node" presStyleLbl="node1" presStyleIdx="9" presStyleCnt="12">
        <dgm:presLayoutVars>
          <dgm:bulletEnabled val="1"/>
        </dgm:presLayoutVars>
      </dgm:prSet>
      <dgm:spPr/>
    </dgm:pt>
    <dgm:pt modelId="{57A73112-D67C-694F-AE3A-D946CCFE0512}" type="pres">
      <dgm:prSet presAssocID="{43070155-25EA-468E-A4C0-6FFB2AF26B01}" presName="sibTrans" presStyleCnt="0"/>
      <dgm:spPr/>
    </dgm:pt>
    <dgm:pt modelId="{A5DE90E3-7EBD-254D-8F4E-33EDE9DEB2FD}" type="pres">
      <dgm:prSet presAssocID="{4602EA7B-D9E8-814C-8516-4CCEEA02B230}" presName="node" presStyleLbl="node1" presStyleIdx="10" presStyleCnt="12">
        <dgm:presLayoutVars>
          <dgm:bulletEnabled val="1"/>
        </dgm:presLayoutVars>
      </dgm:prSet>
      <dgm:spPr/>
    </dgm:pt>
    <dgm:pt modelId="{3D069A4A-130C-2943-92F6-E8FD2B8A1B92}" type="pres">
      <dgm:prSet presAssocID="{7F3CA287-6726-544A-BAA4-1E4AF591FEBF}" presName="sibTrans" presStyleCnt="0"/>
      <dgm:spPr/>
    </dgm:pt>
    <dgm:pt modelId="{46F45A67-9DC9-9F4E-9608-F5EE1FB9DE1A}" type="pres">
      <dgm:prSet presAssocID="{97A57611-0CCF-8249-950C-F0CA792AE3DA}" presName="node" presStyleLbl="node1" presStyleIdx="11" presStyleCnt="12">
        <dgm:presLayoutVars>
          <dgm:bulletEnabled val="1"/>
        </dgm:presLayoutVars>
      </dgm:prSet>
      <dgm:spPr/>
    </dgm:pt>
  </dgm:ptLst>
  <dgm:cxnLst>
    <dgm:cxn modelId="{08001003-B287-4841-95B4-DA805901F9F7}" srcId="{C660E322-2E17-48C3-A8D3-DA8BE4FAC6D7}" destId="{4602EA7B-D9E8-814C-8516-4CCEEA02B230}" srcOrd="10" destOrd="0" parTransId="{BC57590A-D3C5-8F4D-8DAC-8604C04476E9}" sibTransId="{7F3CA287-6726-544A-BAA4-1E4AF591FEBF}"/>
    <dgm:cxn modelId="{D151E80A-F759-6840-8E85-650693FDDC06}" type="presOf" srcId="{CBC04100-86AF-4594-9EDE-6420E20D2952}" destId="{5FA785DF-55C7-174D-BA7B-90EB93B6C421}" srcOrd="0" destOrd="0" presId="urn:microsoft.com/office/officeart/2005/8/layout/default"/>
    <dgm:cxn modelId="{202E5015-94BF-6B46-B0C0-2BC4D5D3EFAC}" type="presOf" srcId="{4602EA7B-D9E8-814C-8516-4CCEEA02B230}" destId="{A5DE90E3-7EBD-254D-8F4E-33EDE9DEB2FD}" srcOrd="0" destOrd="0" presId="urn:microsoft.com/office/officeart/2005/8/layout/default"/>
    <dgm:cxn modelId="{4CC79023-0AC1-FE4D-942D-4E21D20F2878}" type="presOf" srcId="{648396CB-6C5A-4F72-BD2C-CB7C69D6C32D}" destId="{41575E1C-6B1D-0A45-B858-588EB57EDD5A}" srcOrd="0" destOrd="0" presId="urn:microsoft.com/office/officeart/2005/8/layout/default"/>
    <dgm:cxn modelId="{25F43524-E097-794B-8E60-43222A5DF9E5}" type="presOf" srcId="{E8314117-1B35-4E03-A220-CE92BE8238B6}" destId="{B3D877F9-1825-8F46-A3AC-F683C578A6B2}" srcOrd="0" destOrd="0" presId="urn:microsoft.com/office/officeart/2005/8/layout/default"/>
    <dgm:cxn modelId="{DC1EA32A-955E-4686-A14D-817FEC1F174E}" srcId="{C660E322-2E17-48C3-A8D3-DA8BE4FAC6D7}" destId="{AC8C1765-1801-48E4-9E95-335233FD4E94}" srcOrd="4" destOrd="0" parTransId="{9B8D9FA0-3509-4ECF-AA40-5DEB9D546168}" sibTransId="{CF9ECB34-3CDD-44AB-B3A9-DC76F85B4F44}"/>
    <dgm:cxn modelId="{0EE1572B-A6CB-BA48-A207-7E419DA7144B}" type="presOf" srcId="{AC8C1765-1801-48E4-9E95-335233FD4E94}" destId="{F093C4CC-FC1F-AB40-BE88-A60FA2F945E0}" srcOrd="0" destOrd="0" presId="urn:microsoft.com/office/officeart/2005/8/layout/default"/>
    <dgm:cxn modelId="{72EBFA30-60B6-46BA-ACB3-8E2E021B970E}" srcId="{C660E322-2E17-48C3-A8D3-DA8BE4FAC6D7}" destId="{3A45FE32-C43F-4B16-AF9E-7E6E308F1B94}" srcOrd="0" destOrd="0" parTransId="{50C781AB-8F15-4EDA-9ABC-B71240733132}" sibTransId="{E27D9240-7185-4AD6-831C-7CA36A4E3FB4}"/>
    <dgm:cxn modelId="{4AC4E53E-5832-6648-B01B-43CB8552FDB1}" type="presOf" srcId="{EA591E6A-1FF6-4EB9-8FCD-75DD75059856}" destId="{334539FA-C383-1142-A7D2-A61EF4CEDF44}" srcOrd="0" destOrd="0" presId="urn:microsoft.com/office/officeart/2005/8/layout/default"/>
    <dgm:cxn modelId="{AFE9A23F-25F9-1946-8849-275660CC2699}" type="presOf" srcId="{A185EAB5-6B1E-400D-80E2-681D3B3E077F}" destId="{BA62C509-E937-FD46-8F9C-0E38006011C2}" srcOrd="0" destOrd="0" presId="urn:microsoft.com/office/officeart/2005/8/layout/default"/>
    <dgm:cxn modelId="{42B64A40-F412-4ADC-9F55-57EF7E8990FF}" srcId="{C660E322-2E17-48C3-A8D3-DA8BE4FAC6D7}" destId="{4F7F8977-9A72-49D1-A9D9-5EA50E7A5EA9}" srcOrd="9" destOrd="0" parTransId="{926298E1-E31E-4C45-BFEB-DC95292AEC27}" sibTransId="{43070155-25EA-468E-A4C0-6FFB2AF26B01}"/>
    <dgm:cxn modelId="{53F79D51-37AC-574C-A3DF-3BC407C3EC79}" type="presOf" srcId="{012E50DE-A15A-4C60-B189-84B98848C862}" destId="{EEAF20E0-AD95-844B-842B-12A410E952E2}" srcOrd="0" destOrd="0" presId="urn:microsoft.com/office/officeart/2005/8/layout/default"/>
    <dgm:cxn modelId="{8BE06A52-6B08-4FA5-9179-66A954CCB44A}" srcId="{C660E322-2E17-48C3-A8D3-DA8BE4FAC6D7}" destId="{012E50DE-A15A-4C60-B189-84B98848C862}" srcOrd="8" destOrd="0" parTransId="{C86F7039-2995-4861-8648-EDFAEC67F33B}" sibTransId="{8DABE21B-B174-4410-BDB1-9FFFFF6E718F}"/>
    <dgm:cxn modelId="{21D0AC86-CFBD-4569-8702-989797C32242}" srcId="{C660E322-2E17-48C3-A8D3-DA8BE4FAC6D7}" destId="{062096A4-057A-48B6-AA1A-8AE8B470C39E}" srcOrd="1" destOrd="0" parTransId="{74CC5A23-C932-4818-BD4E-85AA7C394B4D}" sibTransId="{00EA4B67-C68E-45D0-AC84-8A6026EE72D7}"/>
    <dgm:cxn modelId="{9F6B3CA2-76AA-4D1A-811E-4AF62EDF8D48}" srcId="{C660E322-2E17-48C3-A8D3-DA8BE4FAC6D7}" destId="{648396CB-6C5A-4F72-BD2C-CB7C69D6C32D}" srcOrd="6" destOrd="0" parTransId="{A2C80EC7-5EAD-4791-9E02-4D4DAD8AC879}" sibTransId="{9CF19B44-4285-4FE1-AAD3-3CE1A26BDAD6}"/>
    <dgm:cxn modelId="{EE29EDAF-96E1-4E40-B801-C93EB973B365}" srcId="{C660E322-2E17-48C3-A8D3-DA8BE4FAC6D7}" destId="{A185EAB5-6B1E-400D-80E2-681D3B3E077F}" srcOrd="7" destOrd="0" parTransId="{B26A02E5-E414-4E09-8624-E8A6D8694A69}" sibTransId="{00282EC0-C99F-4CB8-A164-89B3738524CD}"/>
    <dgm:cxn modelId="{A0FE8AB2-3F07-6B4D-995A-5F851F59BA23}" srcId="{C660E322-2E17-48C3-A8D3-DA8BE4FAC6D7}" destId="{97A57611-0CCF-8249-950C-F0CA792AE3DA}" srcOrd="11" destOrd="0" parTransId="{A54BC06C-7363-264D-A6D1-A2D1F0CCF41A}" sibTransId="{CE9C8281-DFF4-724B-8E52-2DC1CFEDCD02}"/>
    <dgm:cxn modelId="{4583CBB5-92F1-49C5-8251-A3C6A2E31DDD}" srcId="{C660E322-2E17-48C3-A8D3-DA8BE4FAC6D7}" destId="{E8314117-1B35-4E03-A220-CE92BE8238B6}" srcOrd="2" destOrd="0" parTransId="{6EB8BB4D-C425-449A-85A9-D107F880ABE9}" sibTransId="{CF885E7C-8261-4464-AA19-AF03B9546624}"/>
    <dgm:cxn modelId="{372EACBF-3447-2D47-9EA6-A154FF5B37FB}" type="presOf" srcId="{4F7F8977-9A72-49D1-A9D9-5EA50E7A5EA9}" destId="{7B1229E6-8C2B-764C-BE00-1D13CDF5597A}" srcOrd="0" destOrd="0" presId="urn:microsoft.com/office/officeart/2005/8/layout/default"/>
    <dgm:cxn modelId="{E40964CE-B4C1-482C-AA92-B29B25E651E2}" srcId="{C660E322-2E17-48C3-A8D3-DA8BE4FAC6D7}" destId="{CBC04100-86AF-4594-9EDE-6420E20D2952}" srcOrd="3" destOrd="0" parTransId="{88A108EE-6226-4B67-A04F-16F24E47BDD7}" sibTransId="{DC0ABCFC-AA29-4618-9E3E-1ED83D8685F8}"/>
    <dgm:cxn modelId="{2B892ED2-97E0-424D-B015-344C05AC0E90}" srcId="{C660E322-2E17-48C3-A8D3-DA8BE4FAC6D7}" destId="{EA591E6A-1FF6-4EB9-8FCD-75DD75059856}" srcOrd="5" destOrd="0" parTransId="{3DF7E003-80FA-41EF-9F74-9DE21EF99805}" sibTransId="{4C1AFB30-A050-4888-AB9E-5E4416D63593}"/>
    <dgm:cxn modelId="{DA4753D5-9D07-0A40-AFF9-02833E346A7C}" type="presOf" srcId="{062096A4-057A-48B6-AA1A-8AE8B470C39E}" destId="{384CD11B-FC8B-2543-9A5D-AD7100639858}" srcOrd="0" destOrd="0" presId="urn:microsoft.com/office/officeart/2005/8/layout/default"/>
    <dgm:cxn modelId="{BAA85BDE-91C4-DF40-A06A-E354749A1D8F}" type="presOf" srcId="{C660E322-2E17-48C3-A8D3-DA8BE4FAC6D7}" destId="{D55E3982-F5F0-DC48-93C9-DECEAD0B0B30}" srcOrd="0" destOrd="0" presId="urn:microsoft.com/office/officeart/2005/8/layout/default"/>
    <dgm:cxn modelId="{6032A2F5-C343-B94F-A0FB-DF566795B25E}" type="presOf" srcId="{97A57611-0CCF-8249-950C-F0CA792AE3DA}" destId="{46F45A67-9DC9-9F4E-9608-F5EE1FB9DE1A}" srcOrd="0" destOrd="0" presId="urn:microsoft.com/office/officeart/2005/8/layout/default"/>
    <dgm:cxn modelId="{6DAB5DFB-BE56-0C4F-AA82-7899DF04E885}" type="presOf" srcId="{3A45FE32-C43F-4B16-AF9E-7E6E308F1B94}" destId="{BF2088E0-8248-1340-A64F-7FEC35D1B6B9}" srcOrd="0" destOrd="0" presId="urn:microsoft.com/office/officeart/2005/8/layout/default"/>
    <dgm:cxn modelId="{D20F3170-9AFF-D349-8D0F-74C2F3CA771C}" type="presParOf" srcId="{D55E3982-F5F0-DC48-93C9-DECEAD0B0B30}" destId="{BF2088E0-8248-1340-A64F-7FEC35D1B6B9}" srcOrd="0" destOrd="0" presId="urn:microsoft.com/office/officeart/2005/8/layout/default"/>
    <dgm:cxn modelId="{B3EBD27D-A85A-CA4B-9357-B86CCC6C32E2}" type="presParOf" srcId="{D55E3982-F5F0-DC48-93C9-DECEAD0B0B30}" destId="{6D660C5E-3F93-E84B-B536-B48CE7B0C4E6}" srcOrd="1" destOrd="0" presId="urn:microsoft.com/office/officeart/2005/8/layout/default"/>
    <dgm:cxn modelId="{4953DBD4-131F-CB4E-9E24-E9E5FD2B461F}" type="presParOf" srcId="{D55E3982-F5F0-DC48-93C9-DECEAD0B0B30}" destId="{384CD11B-FC8B-2543-9A5D-AD7100639858}" srcOrd="2" destOrd="0" presId="urn:microsoft.com/office/officeart/2005/8/layout/default"/>
    <dgm:cxn modelId="{5FB22272-7CD7-A848-A227-4ACDF4213E36}" type="presParOf" srcId="{D55E3982-F5F0-DC48-93C9-DECEAD0B0B30}" destId="{ACE29168-2EC3-8541-A2EA-711DC8845CA9}" srcOrd="3" destOrd="0" presId="urn:microsoft.com/office/officeart/2005/8/layout/default"/>
    <dgm:cxn modelId="{5863E099-52F8-DE42-8E7F-F677BB3F4911}" type="presParOf" srcId="{D55E3982-F5F0-DC48-93C9-DECEAD0B0B30}" destId="{B3D877F9-1825-8F46-A3AC-F683C578A6B2}" srcOrd="4" destOrd="0" presId="urn:microsoft.com/office/officeart/2005/8/layout/default"/>
    <dgm:cxn modelId="{BBBEA5AE-86F0-5C48-8732-9C2D7942B969}" type="presParOf" srcId="{D55E3982-F5F0-DC48-93C9-DECEAD0B0B30}" destId="{B6E2E3E1-663D-D146-AA03-FAFFEB458101}" srcOrd="5" destOrd="0" presId="urn:microsoft.com/office/officeart/2005/8/layout/default"/>
    <dgm:cxn modelId="{E24141E9-087C-C14A-8B48-71DCF85F1E0C}" type="presParOf" srcId="{D55E3982-F5F0-DC48-93C9-DECEAD0B0B30}" destId="{5FA785DF-55C7-174D-BA7B-90EB93B6C421}" srcOrd="6" destOrd="0" presId="urn:microsoft.com/office/officeart/2005/8/layout/default"/>
    <dgm:cxn modelId="{8423504B-7C8A-EF45-A06C-F6D8AE85E788}" type="presParOf" srcId="{D55E3982-F5F0-DC48-93C9-DECEAD0B0B30}" destId="{65745B3F-4400-0F4E-B580-CB6273CF5E51}" srcOrd="7" destOrd="0" presId="urn:microsoft.com/office/officeart/2005/8/layout/default"/>
    <dgm:cxn modelId="{087AA173-EADE-A84A-B069-56C4C3C4CB7C}" type="presParOf" srcId="{D55E3982-F5F0-DC48-93C9-DECEAD0B0B30}" destId="{F093C4CC-FC1F-AB40-BE88-A60FA2F945E0}" srcOrd="8" destOrd="0" presId="urn:microsoft.com/office/officeart/2005/8/layout/default"/>
    <dgm:cxn modelId="{E3245B4E-0C95-8341-A676-C6637EEE5F91}" type="presParOf" srcId="{D55E3982-F5F0-DC48-93C9-DECEAD0B0B30}" destId="{1CD383E0-83E5-344D-8411-FB8308D81E06}" srcOrd="9" destOrd="0" presId="urn:microsoft.com/office/officeart/2005/8/layout/default"/>
    <dgm:cxn modelId="{7FEE78BC-C0E8-3543-A408-3CC8C995D30B}" type="presParOf" srcId="{D55E3982-F5F0-DC48-93C9-DECEAD0B0B30}" destId="{334539FA-C383-1142-A7D2-A61EF4CEDF44}" srcOrd="10" destOrd="0" presId="urn:microsoft.com/office/officeart/2005/8/layout/default"/>
    <dgm:cxn modelId="{C6DEA2E0-D59E-3C4B-BC1F-360DDDB7C94D}" type="presParOf" srcId="{D55E3982-F5F0-DC48-93C9-DECEAD0B0B30}" destId="{95F55B7D-DFBA-AC4C-8144-0DA9CFEFACB8}" srcOrd="11" destOrd="0" presId="urn:microsoft.com/office/officeart/2005/8/layout/default"/>
    <dgm:cxn modelId="{248AC956-1408-6D4E-BCD1-9E649C0D50BA}" type="presParOf" srcId="{D55E3982-F5F0-DC48-93C9-DECEAD0B0B30}" destId="{41575E1C-6B1D-0A45-B858-588EB57EDD5A}" srcOrd="12" destOrd="0" presId="urn:microsoft.com/office/officeart/2005/8/layout/default"/>
    <dgm:cxn modelId="{5D2FB998-0CEC-FE44-A948-41900B88121C}" type="presParOf" srcId="{D55E3982-F5F0-DC48-93C9-DECEAD0B0B30}" destId="{018F1AD1-79CC-7943-9B12-1B34C9EC6373}" srcOrd="13" destOrd="0" presId="urn:microsoft.com/office/officeart/2005/8/layout/default"/>
    <dgm:cxn modelId="{8AB90699-631C-4F49-9EBC-DA6AB8E75FDB}" type="presParOf" srcId="{D55E3982-F5F0-DC48-93C9-DECEAD0B0B30}" destId="{BA62C509-E937-FD46-8F9C-0E38006011C2}" srcOrd="14" destOrd="0" presId="urn:microsoft.com/office/officeart/2005/8/layout/default"/>
    <dgm:cxn modelId="{EEC663E5-8AEC-CF49-B203-6DE3DC5EA985}" type="presParOf" srcId="{D55E3982-F5F0-DC48-93C9-DECEAD0B0B30}" destId="{D0418775-B939-BD49-9314-F6A6F774B79B}" srcOrd="15" destOrd="0" presId="urn:microsoft.com/office/officeart/2005/8/layout/default"/>
    <dgm:cxn modelId="{32162586-AB5A-E548-BE02-6108E26C7B11}" type="presParOf" srcId="{D55E3982-F5F0-DC48-93C9-DECEAD0B0B30}" destId="{EEAF20E0-AD95-844B-842B-12A410E952E2}" srcOrd="16" destOrd="0" presId="urn:microsoft.com/office/officeart/2005/8/layout/default"/>
    <dgm:cxn modelId="{F967A16C-056B-364C-81D3-B18A88600D3A}" type="presParOf" srcId="{D55E3982-F5F0-DC48-93C9-DECEAD0B0B30}" destId="{2826307E-E7DC-2D49-A970-B1BCA785648D}" srcOrd="17" destOrd="0" presId="urn:microsoft.com/office/officeart/2005/8/layout/default"/>
    <dgm:cxn modelId="{8A7C10FB-07E9-6847-99DC-E7D5E212CAAC}" type="presParOf" srcId="{D55E3982-F5F0-DC48-93C9-DECEAD0B0B30}" destId="{7B1229E6-8C2B-764C-BE00-1D13CDF5597A}" srcOrd="18" destOrd="0" presId="urn:microsoft.com/office/officeart/2005/8/layout/default"/>
    <dgm:cxn modelId="{071CA302-61BB-6741-829B-A4AA257F0C72}" type="presParOf" srcId="{D55E3982-F5F0-DC48-93C9-DECEAD0B0B30}" destId="{57A73112-D67C-694F-AE3A-D946CCFE0512}" srcOrd="19" destOrd="0" presId="urn:microsoft.com/office/officeart/2005/8/layout/default"/>
    <dgm:cxn modelId="{1827EE9C-0A8A-C547-A721-0D38BF7C64D4}" type="presParOf" srcId="{D55E3982-F5F0-DC48-93C9-DECEAD0B0B30}" destId="{A5DE90E3-7EBD-254D-8F4E-33EDE9DEB2FD}" srcOrd="20" destOrd="0" presId="urn:microsoft.com/office/officeart/2005/8/layout/default"/>
    <dgm:cxn modelId="{D9A84F72-D04E-4144-A49F-77D75EB3ABBB}" type="presParOf" srcId="{D55E3982-F5F0-DC48-93C9-DECEAD0B0B30}" destId="{3D069A4A-130C-2943-92F6-E8FD2B8A1B92}" srcOrd="21" destOrd="0" presId="urn:microsoft.com/office/officeart/2005/8/layout/default"/>
    <dgm:cxn modelId="{526A1ADA-CAFD-2740-ABF4-9C6314E8587D}" type="presParOf" srcId="{D55E3982-F5F0-DC48-93C9-DECEAD0B0B30}" destId="{46F45A67-9DC9-9F4E-9608-F5EE1FB9DE1A}" srcOrd="2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1F33480-6B65-4B9A-8875-2F5E4E1FA82A}" type="doc">
      <dgm:prSet loTypeId="urn:microsoft.com/office/officeart/2005/8/layout/default" loCatId="list" qsTypeId="urn:microsoft.com/office/officeart/2005/8/quickstyle/simple2" qsCatId="simple" csTypeId="urn:microsoft.com/office/officeart/2005/8/colors/colorful2" csCatId="colorful"/>
      <dgm:spPr/>
      <dgm:t>
        <a:bodyPr/>
        <a:lstStyle/>
        <a:p>
          <a:endParaRPr lang="en-US"/>
        </a:p>
      </dgm:t>
    </dgm:pt>
    <dgm:pt modelId="{25C0CDA8-D3B8-4388-9055-3412C8AE3FDD}">
      <dgm:prSet/>
      <dgm:spPr/>
      <dgm:t>
        <a:bodyPr/>
        <a:lstStyle/>
        <a:p>
          <a:r>
            <a:rPr lang="en-GB"/>
            <a:t>Training and development</a:t>
          </a:r>
          <a:endParaRPr lang="en-US"/>
        </a:p>
      </dgm:t>
    </dgm:pt>
    <dgm:pt modelId="{545A4B40-97B1-46DC-B628-DA6BD4CAC1C1}" type="parTrans" cxnId="{31926D97-16CA-430A-93EC-9FA63BB80839}">
      <dgm:prSet/>
      <dgm:spPr/>
      <dgm:t>
        <a:bodyPr/>
        <a:lstStyle/>
        <a:p>
          <a:endParaRPr lang="en-US"/>
        </a:p>
      </dgm:t>
    </dgm:pt>
    <dgm:pt modelId="{FC4FFE73-1CB5-40AF-8758-3206AA36120B}" type="sibTrans" cxnId="{31926D97-16CA-430A-93EC-9FA63BB80839}">
      <dgm:prSet/>
      <dgm:spPr/>
      <dgm:t>
        <a:bodyPr/>
        <a:lstStyle/>
        <a:p>
          <a:endParaRPr lang="en-US"/>
        </a:p>
      </dgm:t>
    </dgm:pt>
    <dgm:pt modelId="{F9C65AB8-F87D-4B82-9086-F7BD2AC8E55B}">
      <dgm:prSet/>
      <dgm:spPr/>
      <dgm:t>
        <a:bodyPr/>
        <a:lstStyle/>
        <a:p>
          <a:r>
            <a:rPr lang="en-GB" dirty="0"/>
            <a:t>All the same workshops that victims are offered</a:t>
          </a:r>
          <a:endParaRPr lang="en-US" dirty="0"/>
        </a:p>
      </dgm:t>
    </dgm:pt>
    <dgm:pt modelId="{D62A41E8-08BF-4DA4-BAB6-97186AF5EF1D}" type="parTrans" cxnId="{9F443050-BECF-43F3-BBA5-CB5D8C4964C9}">
      <dgm:prSet/>
      <dgm:spPr/>
      <dgm:t>
        <a:bodyPr/>
        <a:lstStyle/>
        <a:p>
          <a:endParaRPr lang="en-US"/>
        </a:p>
      </dgm:t>
    </dgm:pt>
    <dgm:pt modelId="{707B5D5E-4AFB-4B08-8880-764661283DCB}" type="sibTrans" cxnId="{9F443050-BECF-43F3-BBA5-CB5D8C4964C9}">
      <dgm:prSet/>
      <dgm:spPr/>
      <dgm:t>
        <a:bodyPr/>
        <a:lstStyle/>
        <a:p>
          <a:endParaRPr lang="en-US"/>
        </a:p>
      </dgm:t>
    </dgm:pt>
    <dgm:pt modelId="{F90F2CC5-94C0-4603-A054-BF5BDFCB0F0C}">
      <dgm:prSet/>
      <dgm:spPr/>
      <dgm:t>
        <a:bodyPr/>
        <a:lstStyle/>
        <a:p>
          <a:r>
            <a:rPr lang="en-GB"/>
            <a:t>Counselling sessions </a:t>
          </a:r>
          <a:endParaRPr lang="en-US"/>
        </a:p>
      </dgm:t>
    </dgm:pt>
    <dgm:pt modelId="{12AF45A7-12D6-4900-927C-71B5B0AA08E6}" type="parTrans" cxnId="{16C3C42D-D05C-41D0-8247-6279AD897455}">
      <dgm:prSet/>
      <dgm:spPr/>
      <dgm:t>
        <a:bodyPr/>
        <a:lstStyle/>
        <a:p>
          <a:endParaRPr lang="en-US"/>
        </a:p>
      </dgm:t>
    </dgm:pt>
    <dgm:pt modelId="{325AD101-887C-44BB-A501-12655F29DDD8}" type="sibTrans" cxnId="{16C3C42D-D05C-41D0-8247-6279AD897455}">
      <dgm:prSet/>
      <dgm:spPr/>
      <dgm:t>
        <a:bodyPr/>
        <a:lstStyle/>
        <a:p>
          <a:endParaRPr lang="en-US"/>
        </a:p>
      </dgm:t>
    </dgm:pt>
    <dgm:pt modelId="{85CBF336-26AA-4016-8814-A8D7640686EC}">
      <dgm:prSet/>
      <dgm:spPr/>
      <dgm:t>
        <a:bodyPr/>
        <a:lstStyle/>
        <a:p>
          <a:r>
            <a:rPr lang="en-GB"/>
            <a:t>Support on how to cope with the increased workload</a:t>
          </a:r>
          <a:endParaRPr lang="en-US"/>
        </a:p>
      </dgm:t>
    </dgm:pt>
    <dgm:pt modelId="{CA862CC7-D260-4563-9159-B0F6D394F275}" type="parTrans" cxnId="{E99F23CF-2E48-4782-9E76-ED5F8AAA9C5E}">
      <dgm:prSet/>
      <dgm:spPr/>
      <dgm:t>
        <a:bodyPr/>
        <a:lstStyle/>
        <a:p>
          <a:endParaRPr lang="en-US"/>
        </a:p>
      </dgm:t>
    </dgm:pt>
    <dgm:pt modelId="{B4F2F605-891B-41F1-8A36-ABD4994FF100}" type="sibTrans" cxnId="{E99F23CF-2E48-4782-9E76-ED5F8AAA9C5E}">
      <dgm:prSet/>
      <dgm:spPr/>
      <dgm:t>
        <a:bodyPr/>
        <a:lstStyle/>
        <a:p>
          <a:endParaRPr lang="en-US"/>
        </a:p>
      </dgm:t>
    </dgm:pt>
    <dgm:pt modelId="{8EFF822A-4516-48A4-AAE1-7717D43C7F34}">
      <dgm:prSet/>
      <dgm:spPr/>
      <dgm:t>
        <a:bodyPr/>
        <a:lstStyle/>
        <a:p>
          <a:r>
            <a:rPr lang="en-GB"/>
            <a:t>Clear task and job descriptions</a:t>
          </a:r>
          <a:endParaRPr lang="en-US"/>
        </a:p>
      </dgm:t>
    </dgm:pt>
    <dgm:pt modelId="{ADCF0414-F4C1-44B8-8772-0395E254D800}" type="parTrans" cxnId="{53C94AA4-04B1-4A93-85D2-DDA7C2EA6430}">
      <dgm:prSet/>
      <dgm:spPr/>
      <dgm:t>
        <a:bodyPr/>
        <a:lstStyle/>
        <a:p>
          <a:endParaRPr lang="en-US"/>
        </a:p>
      </dgm:t>
    </dgm:pt>
    <dgm:pt modelId="{C9D88D9A-6A87-4608-BEEE-83E47CFE01DA}" type="sibTrans" cxnId="{53C94AA4-04B1-4A93-85D2-DDA7C2EA6430}">
      <dgm:prSet/>
      <dgm:spPr/>
      <dgm:t>
        <a:bodyPr/>
        <a:lstStyle/>
        <a:p>
          <a:endParaRPr lang="en-US"/>
        </a:p>
      </dgm:t>
    </dgm:pt>
    <dgm:pt modelId="{4E16DD4B-08B1-4DE8-BC67-2133579E70E9}">
      <dgm:prSet/>
      <dgm:spPr/>
      <dgm:t>
        <a:bodyPr/>
        <a:lstStyle/>
        <a:p>
          <a:r>
            <a:rPr lang="en-GB"/>
            <a:t>Reward and recognition</a:t>
          </a:r>
          <a:endParaRPr lang="en-US"/>
        </a:p>
      </dgm:t>
    </dgm:pt>
    <dgm:pt modelId="{577E4F0C-8FA7-40A0-8ECF-BC747A928799}" type="parTrans" cxnId="{84EAD76C-222E-499B-A0AB-2011DAF7F6D7}">
      <dgm:prSet/>
      <dgm:spPr/>
      <dgm:t>
        <a:bodyPr/>
        <a:lstStyle/>
        <a:p>
          <a:endParaRPr lang="en-US"/>
        </a:p>
      </dgm:t>
    </dgm:pt>
    <dgm:pt modelId="{3D942262-F0FD-4294-A7D7-408C25B106CC}" type="sibTrans" cxnId="{84EAD76C-222E-499B-A0AB-2011DAF7F6D7}">
      <dgm:prSet/>
      <dgm:spPr/>
      <dgm:t>
        <a:bodyPr/>
        <a:lstStyle/>
        <a:p>
          <a:endParaRPr lang="en-US"/>
        </a:p>
      </dgm:t>
    </dgm:pt>
    <dgm:pt modelId="{F8E80BB6-8E6E-4CE0-9EB3-6EB5D7071A4B}">
      <dgm:prSet/>
      <dgm:spPr/>
      <dgm:t>
        <a:bodyPr/>
        <a:lstStyle/>
        <a:p>
          <a:r>
            <a:rPr lang="en-GB"/>
            <a:t>Regular engagement</a:t>
          </a:r>
          <a:endParaRPr lang="en-US"/>
        </a:p>
      </dgm:t>
    </dgm:pt>
    <dgm:pt modelId="{8F932221-0BC9-4DE6-990E-15ED33470315}" type="parTrans" cxnId="{B61B3BEE-60C5-403E-9057-619EC0B4BDC9}">
      <dgm:prSet/>
      <dgm:spPr/>
      <dgm:t>
        <a:bodyPr/>
        <a:lstStyle/>
        <a:p>
          <a:endParaRPr lang="en-US"/>
        </a:p>
      </dgm:t>
    </dgm:pt>
    <dgm:pt modelId="{573B9C00-2AD7-4EBE-A7F5-9741C2B97AA3}" type="sibTrans" cxnId="{B61B3BEE-60C5-403E-9057-619EC0B4BDC9}">
      <dgm:prSet/>
      <dgm:spPr/>
      <dgm:t>
        <a:bodyPr/>
        <a:lstStyle/>
        <a:p>
          <a:endParaRPr lang="en-US"/>
        </a:p>
      </dgm:t>
    </dgm:pt>
    <dgm:pt modelId="{0EEF40C4-3E28-4BEB-91D1-69EA8326E01E}">
      <dgm:prSet/>
      <dgm:spPr/>
      <dgm:t>
        <a:bodyPr/>
        <a:lstStyle/>
        <a:p>
          <a:r>
            <a:rPr lang="en-GB"/>
            <a:t>Clear vision</a:t>
          </a:r>
          <a:endParaRPr lang="en-US"/>
        </a:p>
      </dgm:t>
    </dgm:pt>
    <dgm:pt modelId="{B182480A-9D67-4A56-B440-74F85EAC8E39}" type="parTrans" cxnId="{EEC5C800-8FE9-4D58-912D-01A2C3B1B4BB}">
      <dgm:prSet/>
      <dgm:spPr/>
      <dgm:t>
        <a:bodyPr/>
        <a:lstStyle/>
        <a:p>
          <a:endParaRPr lang="en-US"/>
        </a:p>
      </dgm:t>
    </dgm:pt>
    <dgm:pt modelId="{B89A9F28-9F59-40FC-9075-80B41266059F}" type="sibTrans" cxnId="{EEC5C800-8FE9-4D58-912D-01A2C3B1B4BB}">
      <dgm:prSet/>
      <dgm:spPr/>
      <dgm:t>
        <a:bodyPr/>
        <a:lstStyle/>
        <a:p>
          <a:endParaRPr lang="en-US"/>
        </a:p>
      </dgm:t>
    </dgm:pt>
    <dgm:pt modelId="{56E2DC5A-5AFC-D746-AFFD-2910DD4E2EFD}" type="pres">
      <dgm:prSet presAssocID="{51F33480-6B65-4B9A-8875-2F5E4E1FA82A}" presName="diagram" presStyleCnt="0">
        <dgm:presLayoutVars>
          <dgm:dir/>
          <dgm:resizeHandles val="exact"/>
        </dgm:presLayoutVars>
      </dgm:prSet>
      <dgm:spPr/>
    </dgm:pt>
    <dgm:pt modelId="{99ADD720-82EE-5845-8636-1B41556B5A28}" type="pres">
      <dgm:prSet presAssocID="{25C0CDA8-D3B8-4388-9055-3412C8AE3FDD}" presName="node" presStyleLbl="node1" presStyleIdx="0" presStyleCnt="8">
        <dgm:presLayoutVars>
          <dgm:bulletEnabled val="1"/>
        </dgm:presLayoutVars>
      </dgm:prSet>
      <dgm:spPr/>
    </dgm:pt>
    <dgm:pt modelId="{597CE815-F119-094E-B6D7-B4DC71049ADE}" type="pres">
      <dgm:prSet presAssocID="{FC4FFE73-1CB5-40AF-8758-3206AA36120B}" presName="sibTrans" presStyleCnt="0"/>
      <dgm:spPr/>
    </dgm:pt>
    <dgm:pt modelId="{9BA72D1A-A15F-2346-8EB7-849C83494002}" type="pres">
      <dgm:prSet presAssocID="{F9C65AB8-F87D-4B82-9086-F7BD2AC8E55B}" presName="node" presStyleLbl="node1" presStyleIdx="1" presStyleCnt="8">
        <dgm:presLayoutVars>
          <dgm:bulletEnabled val="1"/>
        </dgm:presLayoutVars>
      </dgm:prSet>
      <dgm:spPr/>
    </dgm:pt>
    <dgm:pt modelId="{1C42A258-B6B7-B340-9FAF-28D63E917971}" type="pres">
      <dgm:prSet presAssocID="{707B5D5E-4AFB-4B08-8880-764661283DCB}" presName="sibTrans" presStyleCnt="0"/>
      <dgm:spPr/>
    </dgm:pt>
    <dgm:pt modelId="{0DDB3FCE-9379-3944-9963-4E70B0CE9EB1}" type="pres">
      <dgm:prSet presAssocID="{F90F2CC5-94C0-4603-A054-BF5BDFCB0F0C}" presName="node" presStyleLbl="node1" presStyleIdx="2" presStyleCnt="8">
        <dgm:presLayoutVars>
          <dgm:bulletEnabled val="1"/>
        </dgm:presLayoutVars>
      </dgm:prSet>
      <dgm:spPr/>
    </dgm:pt>
    <dgm:pt modelId="{E3980254-A3BC-724A-892B-129A2090502E}" type="pres">
      <dgm:prSet presAssocID="{325AD101-887C-44BB-A501-12655F29DDD8}" presName="sibTrans" presStyleCnt="0"/>
      <dgm:spPr/>
    </dgm:pt>
    <dgm:pt modelId="{1975F83D-87EC-3444-8B2E-4FBCD554DC23}" type="pres">
      <dgm:prSet presAssocID="{85CBF336-26AA-4016-8814-A8D7640686EC}" presName="node" presStyleLbl="node1" presStyleIdx="3" presStyleCnt="8">
        <dgm:presLayoutVars>
          <dgm:bulletEnabled val="1"/>
        </dgm:presLayoutVars>
      </dgm:prSet>
      <dgm:spPr/>
    </dgm:pt>
    <dgm:pt modelId="{1F772741-1B40-114A-92AB-41CA60F56A21}" type="pres">
      <dgm:prSet presAssocID="{B4F2F605-891B-41F1-8A36-ABD4994FF100}" presName="sibTrans" presStyleCnt="0"/>
      <dgm:spPr/>
    </dgm:pt>
    <dgm:pt modelId="{694634A4-D388-0B4C-BDE3-373482C05672}" type="pres">
      <dgm:prSet presAssocID="{8EFF822A-4516-48A4-AAE1-7717D43C7F34}" presName="node" presStyleLbl="node1" presStyleIdx="4" presStyleCnt="8">
        <dgm:presLayoutVars>
          <dgm:bulletEnabled val="1"/>
        </dgm:presLayoutVars>
      </dgm:prSet>
      <dgm:spPr/>
    </dgm:pt>
    <dgm:pt modelId="{F51631A3-F619-A44D-B086-02DD8E672863}" type="pres">
      <dgm:prSet presAssocID="{C9D88D9A-6A87-4608-BEEE-83E47CFE01DA}" presName="sibTrans" presStyleCnt="0"/>
      <dgm:spPr/>
    </dgm:pt>
    <dgm:pt modelId="{0C20F5A2-27BF-8544-97E8-D1D3084CC0C6}" type="pres">
      <dgm:prSet presAssocID="{4E16DD4B-08B1-4DE8-BC67-2133579E70E9}" presName="node" presStyleLbl="node1" presStyleIdx="5" presStyleCnt="8">
        <dgm:presLayoutVars>
          <dgm:bulletEnabled val="1"/>
        </dgm:presLayoutVars>
      </dgm:prSet>
      <dgm:spPr/>
    </dgm:pt>
    <dgm:pt modelId="{8BDA8696-D12F-AF45-8B52-5D049645B8C8}" type="pres">
      <dgm:prSet presAssocID="{3D942262-F0FD-4294-A7D7-408C25B106CC}" presName="sibTrans" presStyleCnt="0"/>
      <dgm:spPr/>
    </dgm:pt>
    <dgm:pt modelId="{FCDFA24E-701A-704D-B009-21E5B849C564}" type="pres">
      <dgm:prSet presAssocID="{F8E80BB6-8E6E-4CE0-9EB3-6EB5D7071A4B}" presName="node" presStyleLbl="node1" presStyleIdx="6" presStyleCnt="8">
        <dgm:presLayoutVars>
          <dgm:bulletEnabled val="1"/>
        </dgm:presLayoutVars>
      </dgm:prSet>
      <dgm:spPr/>
    </dgm:pt>
    <dgm:pt modelId="{20996ADD-0F73-B54E-BF7B-9587150CF930}" type="pres">
      <dgm:prSet presAssocID="{573B9C00-2AD7-4EBE-A7F5-9741C2B97AA3}" presName="sibTrans" presStyleCnt="0"/>
      <dgm:spPr/>
    </dgm:pt>
    <dgm:pt modelId="{22C4DC79-2885-0446-99EA-13C2758BA2C7}" type="pres">
      <dgm:prSet presAssocID="{0EEF40C4-3E28-4BEB-91D1-69EA8326E01E}" presName="node" presStyleLbl="node1" presStyleIdx="7" presStyleCnt="8">
        <dgm:presLayoutVars>
          <dgm:bulletEnabled val="1"/>
        </dgm:presLayoutVars>
      </dgm:prSet>
      <dgm:spPr/>
    </dgm:pt>
  </dgm:ptLst>
  <dgm:cxnLst>
    <dgm:cxn modelId="{EEC5C800-8FE9-4D58-912D-01A2C3B1B4BB}" srcId="{51F33480-6B65-4B9A-8875-2F5E4E1FA82A}" destId="{0EEF40C4-3E28-4BEB-91D1-69EA8326E01E}" srcOrd="7" destOrd="0" parTransId="{B182480A-9D67-4A56-B440-74F85EAC8E39}" sibTransId="{B89A9F28-9F59-40FC-9075-80B41266059F}"/>
    <dgm:cxn modelId="{F40A8D0C-15E3-1448-9A7E-31E79BB1A0D5}" type="presOf" srcId="{F90F2CC5-94C0-4603-A054-BF5BDFCB0F0C}" destId="{0DDB3FCE-9379-3944-9963-4E70B0CE9EB1}" srcOrd="0" destOrd="0" presId="urn:microsoft.com/office/officeart/2005/8/layout/default"/>
    <dgm:cxn modelId="{16C3C42D-D05C-41D0-8247-6279AD897455}" srcId="{51F33480-6B65-4B9A-8875-2F5E4E1FA82A}" destId="{F90F2CC5-94C0-4603-A054-BF5BDFCB0F0C}" srcOrd="2" destOrd="0" parTransId="{12AF45A7-12D6-4900-927C-71B5B0AA08E6}" sibTransId="{325AD101-887C-44BB-A501-12655F29DDD8}"/>
    <dgm:cxn modelId="{DC9C034B-D451-044F-B10A-868146053FBD}" type="presOf" srcId="{8EFF822A-4516-48A4-AAE1-7717D43C7F34}" destId="{694634A4-D388-0B4C-BDE3-373482C05672}" srcOrd="0" destOrd="0" presId="urn:microsoft.com/office/officeart/2005/8/layout/default"/>
    <dgm:cxn modelId="{84EAD76C-222E-499B-A0AB-2011DAF7F6D7}" srcId="{51F33480-6B65-4B9A-8875-2F5E4E1FA82A}" destId="{4E16DD4B-08B1-4DE8-BC67-2133579E70E9}" srcOrd="5" destOrd="0" parTransId="{577E4F0C-8FA7-40A0-8ECF-BC747A928799}" sibTransId="{3D942262-F0FD-4294-A7D7-408C25B106CC}"/>
    <dgm:cxn modelId="{9F443050-BECF-43F3-BBA5-CB5D8C4964C9}" srcId="{51F33480-6B65-4B9A-8875-2F5E4E1FA82A}" destId="{F9C65AB8-F87D-4B82-9086-F7BD2AC8E55B}" srcOrd="1" destOrd="0" parTransId="{D62A41E8-08BF-4DA4-BAB6-97186AF5EF1D}" sibTransId="{707B5D5E-4AFB-4B08-8880-764661283DCB}"/>
    <dgm:cxn modelId="{390D4595-F5B6-B246-B66A-7F95CEB353CF}" type="presOf" srcId="{85CBF336-26AA-4016-8814-A8D7640686EC}" destId="{1975F83D-87EC-3444-8B2E-4FBCD554DC23}" srcOrd="0" destOrd="0" presId="urn:microsoft.com/office/officeart/2005/8/layout/default"/>
    <dgm:cxn modelId="{31926D97-16CA-430A-93EC-9FA63BB80839}" srcId="{51F33480-6B65-4B9A-8875-2F5E4E1FA82A}" destId="{25C0CDA8-D3B8-4388-9055-3412C8AE3FDD}" srcOrd="0" destOrd="0" parTransId="{545A4B40-97B1-46DC-B628-DA6BD4CAC1C1}" sibTransId="{FC4FFE73-1CB5-40AF-8758-3206AA36120B}"/>
    <dgm:cxn modelId="{2698719B-8BA0-7F49-8957-55B8E2CD0E84}" type="presOf" srcId="{0EEF40C4-3E28-4BEB-91D1-69EA8326E01E}" destId="{22C4DC79-2885-0446-99EA-13C2758BA2C7}" srcOrd="0" destOrd="0" presId="urn:microsoft.com/office/officeart/2005/8/layout/default"/>
    <dgm:cxn modelId="{563C559E-FA65-DD41-ACC1-AFFC1ECC5DC1}" type="presOf" srcId="{F9C65AB8-F87D-4B82-9086-F7BD2AC8E55B}" destId="{9BA72D1A-A15F-2346-8EB7-849C83494002}" srcOrd="0" destOrd="0" presId="urn:microsoft.com/office/officeart/2005/8/layout/default"/>
    <dgm:cxn modelId="{683D7AA1-EF35-6242-90C8-BD185A4EA382}" type="presOf" srcId="{51F33480-6B65-4B9A-8875-2F5E4E1FA82A}" destId="{56E2DC5A-5AFC-D746-AFFD-2910DD4E2EFD}" srcOrd="0" destOrd="0" presId="urn:microsoft.com/office/officeart/2005/8/layout/default"/>
    <dgm:cxn modelId="{53C94AA4-04B1-4A93-85D2-DDA7C2EA6430}" srcId="{51F33480-6B65-4B9A-8875-2F5E4E1FA82A}" destId="{8EFF822A-4516-48A4-AAE1-7717D43C7F34}" srcOrd="4" destOrd="0" parTransId="{ADCF0414-F4C1-44B8-8772-0395E254D800}" sibTransId="{C9D88D9A-6A87-4608-BEEE-83E47CFE01DA}"/>
    <dgm:cxn modelId="{8DF94ABA-6C9A-2646-99DF-1EDC8B6A4E3B}" type="presOf" srcId="{F8E80BB6-8E6E-4CE0-9EB3-6EB5D7071A4B}" destId="{FCDFA24E-701A-704D-B009-21E5B849C564}" srcOrd="0" destOrd="0" presId="urn:microsoft.com/office/officeart/2005/8/layout/default"/>
    <dgm:cxn modelId="{E99F23CF-2E48-4782-9E76-ED5F8AAA9C5E}" srcId="{51F33480-6B65-4B9A-8875-2F5E4E1FA82A}" destId="{85CBF336-26AA-4016-8814-A8D7640686EC}" srcOrd="3" destOrd="0" parTransId="{CA862CC7-D260-4563-9159-B0F6D394F275}" sibTransId="{B4F2F605-891B-41F1-8A36-ABD4994FF100}"/>
    <dgm:cxn modelId="{4ACEB7E1-BAE0-174E-A57C-760BFF6D8B78}" type="presOf" srcId="{4E16DD4B-08B1-4DE8-BC67-2133579E70E9}" destId="{0C20F5A2-27BF-8544-97E8-D1D3084CC0C6}" srcOrd="0" destOrd="0" presId="urn:microsoft.com/office/officeart/2005/8/layout/default"/>
    <dgm:cxn modelId="{B61B3BEE-60C5-403E-9057-619EC0B4BDC9}" srcId="{51F33480-6B65-4B9A-8875-2F5E4E1FA82A}" destId="{F8E80BB6-8E6E-4CE0-9EB3-6EB5D7071A4B}" srcOrd="6" destOrd="0" parTransId="{8F932221-0BC9-4DE6-990E-15ED33470315}" sibTransId="{573B9C00-2AD7-4EBE-A7F5-9741C2B97AA3}"/>
    <dgm:cxn modelId="{DF5FB7F3-C461-114F-90BB-3F06F5F40D3A}" type="presOf" srcId="{25C0CDA8-D3B8-4388-9055-3412C8AE3FDD}" destId="{99ADD720-82EE-5845-8636-1B41556B5A28}" srcOrd="0" destOrd="0" presId="urn:microsoft.com/office/officeart/2005/8/layout/default"/>
    <dgm:cxn modelId="{7938B45C-B979-4E41-8635-B44DBEAD8A06}" type="presParOf" srcId="{56E2DC5A-5AFC-D746-AFFD-2910DD4E2EFD}" destId="{99ADD720-82EE-5845-8636-1B41556B5A28}" srcOrd="0" destOrd="0" presId="urn:microsoft.com/office/officeart/2005/8/layout/default"/>
    <dgm:cxn modelId="{E365397F-AAED-744C-8995-6D54D9887F51}" type="presParOf" srcId="{56E2DC5A-5AFC-D746-AFFD-2910DD4E2EFD}" destId="{597CE815-F119-094E-B6D7-B4DC71049ADE}" srcOrd="1" destOrd="0" presId="urn:microsoft.com/office/officeart/2005/8/layout/default"/>
    <dgm:cxn modelId="{DE70E086-5C58-914D-BC4C-793D0144DD6F}" type="presParOf" srcId="{56E2DC5A-5AFC-D746-AFFD-2910DD4E2EFD}" destId="{9BA72D1A-A15F-2346-8EB7-849C83494002}" srcOrd="2" destOrd="0" presId="urn:microsoft.com/office/officeart/2005/8/layout/default"/>
    <dgm:cxn modelId="{9A683204-10CA-A945-AB9D-5587B6B99FAD}" type="presParOf" srcId="{56E2DC5A-5AFC-D746-AFFD-2910DD4E2EFD}" destId="{1C42A258-B6B7-B340-9FAF-28D63E917971}" srcOrd="3" destOrd="0" presId="urn:microsoft.com/office/officeart/2005/8/layout/default"/>
    <dgm:cxn modelId="{07A099B3-1B44-1541-9B72-2699482B071C}" type="presParOf" srcId="{56E2DC5A-5AFC-D746-AFFD-2910DD4E2EFD}" destId="{0DDB3FCE-9379-3944-9963-4E70B0CE9EB1}" srcOrd="4" destOrd="0" presId="urn:microsoft.com/office/officeart/2005/8/layout/default"/>
    <dgm:cxn modelId="{A331F7BA-CE60-7747-882D-ABB6D50AC41F}" type="presParOf" srcId="{56E2DC5A-5AFC-D746-AFFD-2910DD4E2EFD}" destId="{E3980254-A3BC-724A-892B-129A2090502E}" srcOrd="5" destOrd="0" presId="urn:microsoft.com/office/officeart/2005/8/layout/default"/>
    <dgm:cxn modelId="{5BFD9384-8F1F-164B-8D46-A1D10A4CC9C5}" type="presParOf" srcId="{56E2DC5A-5AFC-D746-AFFD-2910DD4E2EFD}" destId="{1975F83D-87EC-3444-8B2E-4FBCD554DC23}" srcOrd="6" destOrd="0" presId="urn:microsoft.com/office/officeart/2005/8/layout/default"/>
    <dgm:cxn modelId="{058CCDB0-96C2-9946-AD91-09984502E906}" type="presParOf" srcId="{56E2DC5A-5AFC-D746-AFFD-2910DD4E2EFD}" destId="{1F772741-1B40-114A-92AB-41CA60F56A21}" srcOrd="7" destOrd="0" presId="urn:microsoft.com/office/officeart/2005/8/layout/default"/>
    <dgm:cxn modelId="{2D81F522-5C5D-674D-A300-5DA7E42099B0}" type="presParOf" srcId="{56E2DC5A-5AFC-D746-AFFD-2910DD4E2EFD}" destId="{694634A4-D388-0B4C-BDE3-373482C05672}" srcOrd="8" destOrd="0" presId="urn:microsoft.com/office/officeart/2005/8/layout/default"/>
    <dgm:cxn modelId="{89C8E28B-F846-8644-8281-278F52495AE5}" type="presParOf" srcId="{56E2DC5A-5AFC-D746-AFFD-2910DD4E2EFD}" destId="{F51631A3-F619-A44D-B086-02DD8E672863}" srcOrd="9" destOrd="0" presId="urn:microsoft.com/office/officeart/2005/8/layout/default"/>
    <dgm:cxn modelId="{442C13FB-3ED6-E34B-A915-408BF51DD7F4}" type="presParOf" srcId="{56E2DC5A-5AFC-D746-AFFD-2910DD4E2EFD}" destId="{0C20F5A2-27BF-8544-97E8-D1D3084CC0C6}" srcOrd="10" destOrd="0" presId="urn:microsoft.com/office/officeart/2005/8/layout/default"/>
    <dgm:cxn modelId="{CA9F3AAE-0611-0747-ACE9-D51DA7ACD3BF}" type="presParOf" srcId="{56E2DC5A-5AFC-D746-AFFD-2910DD4E2EFD}" destId="{8BDA8696-D12F-AF45-8B52-5D049645B8C8}" srcOrd="11" destOrd="0" presId="urn:microsoft.com/office/officeart/2005/8/layout/default"/>
    <dgm:cxn modelId="{D4945ECA-5BF5-6347-B679-014285CE77F9}" type="presParOf" srcId="{56E2DC5A-5AFC-D746-AFFD-2910DD4E2EFD}" destId="{FCDFA24E-701A-704D-B009-21E5B849C564}" srcOrd="12" destOrd="0" presId="urn:microsoft.com/office/officeart/2005/8/layout/default"/>
    <dgm:cxn modelId="{9B198D73-93BB-7B47-9545-58CD1CAEB627}" type="presParOf" srcId="{56E2DC5A-5AFC-D746-AFFD-2910DD4E2EFD}" destId="{20996ADD-0F73-B54E-BF7B-9587150CF930}" srcOrd="13" destOrd="0" presId="urn:microsoft.com/office/officeart/2005/8/layout/default"/>
    <dgm:cxn modelId="{6E9A2050-FF69-2C46-954E-48FEFBCD5906}" type="presParOf" srcId="{56E2DC5A-5AFC-D746-AFFD-2910DD4E2EFD}" destId="{22C4DC79-2885-0446-99EA-13C2758BA2C7}" srcOrd="14"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652506-B56F-462C-A8E1-C3A4B315113B}">
      <dsp:nvSpPr>
        <dsp:cNvPr id="0" name=""/>
        <dsp:cNvSpPr/>
      </dsp:nvSpPr>
      <dsp:spPr>
        <a:xfrm>
          <a:off x="0" y="5522"/>
          <a:ext cx="10515600" cy="62580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C8F459D-B506-44F7-B352-CD30FB9E6CA7}">
      <dsp:nvSpPr>
        <dsp:cNvPr id="0" name=""/>
        <dsp:cNvSpPr/>
      </dsp:nvSpPr>
      <dsp:spPr>
        <a:xfrm>
          <a:off x="189305" y="146327"/>
          <a:ext cx="344527" cy="344190"/>
        </a:xfrm>
        <a:prstGeom prst="rect">
          <a:avLst/>
        </a:prstGeom>
        <a:blipFill>
          <a:blip xmlns:r="http://schemas.openxmlformats.org/officeDocument/2006/relationships" r:embed="rId1" cstate="email">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4806733-FE10-494A-AEA2-16467A68C7EF}">
      <dsp:nvSpPr>
        <dsp:cNvPr id="0" name=""/>
        <dsp:cNvSpPr/>
      </dsp:nvSpPr>
      <dsp:spPr>
        <a:xfrm>
          <a:off x="723137" y="5522"/>
          <a:ext cx="9738260" cy="7235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579" tIns="76579" rIns="76579" bIns="76579" numCol="1" spcCol="1270" anchor="ctr" anchorCtr="0">
          <a:noAutofit/>
        </a:bodyPr>
        <a:lstStyle/>
        <a:p>
          <a:pPr marL="0" lvl="0" indent="0" algn="l" defTabSz="622300">
            <a:lnSpc>
              <a:spcPct val="100000"/>
            </a:lnSpc>
            <a:spcBef>
              <a:spcPct val="0"/>
            </a:spcBef>
            <a:spcAft>
              <a:spcPct val="35000"/>
            </a:spcAft>
            <a:buNone/>
          </a:pPr>
          <a:r>
            <a:rPr lang="en-GB" sz="1400" kern="1200"/>
            <a:t>Redundancy, as demarcated in legalistic interpretation Employment Rights Act, 1996, section 139 :1 is defined as a reason for dismissal of an employee attributable wholly or mainly to:</a:t>
          </a:r>
          <a:endParaRPr lang="en-US" sz="1400" kern="1200"/>
        </a:p>
      </dsp:txBody>
      <dsp:txXfrm>
        <a:off x="723137" y="5522"/>
        <a:ext cx="9738260" cy="723583"/>
      </dsp:txXfrm>
    </dsp:sp>
    <dsp:sp modelId="{FAE114DA-DFE2-4908-8DB5-FA8D44A03A1F}">
      <dsp:nvSpPr>
        <dsp:cNvPr id="0" name=""/>
        <dsp:cNvSpPr/>
      </dsp:nvSpPr>
      <dsp:spPr>
        <a:xfrm>
          <a:off x="0" y="910001"/>
          <a:ext cx="10515600" cy="62580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15CA297-2F72-45D5-BC20-AB5D746D166D}">
      <dsp:nvSpPr>
        <dsp:cNvPr id="0" name=""/>
        <dsp:cNvSpPr/>
      </dsp:nvSpPr>
      <dsp:spPr>
        <a:xfrm>
          <a:off x="189305" y="1050806"/>
          <a:ext cx="344527" cy="344190"/>
        </a:xfrm>
        <a:prstGeom prst="rect">
          <a:avLst/>
        </a:prstGeom>
        <a:blipFill>
          <a:blip xmlns:r="http://schemas.openxmlformats.org/officeDocument/2006/relationships"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2FEABDB-07CC-48FD-B0CA-47017C88B26C}">
      <dsp:nvSpPr>
        <dsp:cNvPr id="0" name=""/>
        <dsp:cNvSpPr/>
      </dsp:nvSpPr>
      <dsp:spPr>
        <a:xfrm>
          <a:off x="723137" y="910001"/>
          <a:ext cx="9738260" cy="7235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579" tIns="76579" rIns="76579" bIns="76579" numCol="1" spcCol="1270" anchor="ctr" anchorCtr="0">
          <a:noAutofit/>
        </a:bodyPr>
        <a:lstStyle/>
        <a:p>
          <a:pPr marL="0" lvl="0" indent="0" algn="l" defTabSz="622300">
            <a:lnSpc>
              <a:spcPct val="100000"/>
            </a:lnSpc>
            <a:spcBef>
              <a:spcPct val="0"/>
            </a:spcBef>
            <a:spcAft>
              <a:spcPct val="35000"/>
            </a:spcAft>
            <a:buNone/>
          </a:pPr>
          <a:r>
            <a:rPr lang="en-GB" sz="1400" kern="1200"/>
            <a:t>(a) the fact that the employer has ceased, or intends to cease </a:t>
          </a:r>
          <a:endParaRPr lang="en-US" sz="1400" kern="1200"/>
        </a:p>
      </dsp:txBody>
      <dsp:txXfrm>
        <a:off x="723137" y="910001"/>
        <a:ext cx="9738260" cy="723583"/>
      </dsp:txXfrm>
    </dsp:sp>
    <dsp:sp modelId="{8C477C76-2BE4-4BD7-A583-647BC4E0F2DF}">
      <dsp:nvSpPr>
        <dsp:cNvPr id="0" name=""/>
        <dsp:cNvSpPr/>
      </dsp:nvSpPr>
      <dsp:spPr>
        <a:xfrm>
          <a:off x="0" y="1814480"/>
          <a:ext cx="10515600" cy="62580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55E7014-BFC3-4D90-8BF1-365BF1A3F195}">
      <dsp:nvSpPr>
        <dsp:cNvPr id="0" name=""/>
        <dsp:cNvSpPr/>
      </dsp:nvSpPr>
      <dsp:spPr>
        <a:xfrm>
          <a:off x="189305" y="1955285"/>
          <a:ext cx="344527" cy="344190"/>
        </a:xfrm>
        <a:prstGeom prst="rect">
          <a:avLst/>
        </a:prstGeom>
        <a:blipFill>
          <a:blip xmlns:r="http://schemas.openxmlformats.org/officeDocument/2006/relationships"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434A83D-3917-401D-B671-09C1567A8937}">
      <dsp:nvSpPr>
        <dsp:cNvPr id="0" name=""/>
        <dsp:cNvSpPr/>
      </dsp:nvSpPr>
      <dsp:spPr>
        <a:xfrm>
          <a:off x="723137" y="1814480"/>
          <a:ext cx="9738260" cy="7235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579" tIns="76579" rIns="76579" bIns="76579" numCol="1" spcCol="1270" anchor="ctr" anchorCtr="0">
          <a:noAutofit/>
        </a:bodyPr>
        <a:lstStyle/>
        <a:p>
          <a:pPr marL="0" lvl="0" indent="0" algn="l" defTabSz="622300">
            <a:lnSpc>
              <a:spcPct val="100000"/>
            </a:lnSpc>
            <a:spcBef>
              <a:spcPct val="0"/>
            </a:spcBef>
            <a:spcAft>
              <a:spcPct val="35000"/>
            </a:spcAft>
            <a:buNone/>
          </a:pPr>
          <a:r>
            <a:rPr lang="en-GB" sz="1400" kern="1200" dirty="0"/>
            <a:t>(</a:t>
          </a:r>
          <a:r>
            <a:rPr lang="en-GB" sz="1400" kern="1200" dirty="0" err="1"/>
            <a:t>i</a:t>
          </a:r>
          <a:r>
            <a:rPr lang="en-GB" sz="1400" kern="1200" dirty="0"/>
            <a:t>) to carry on the business for the purposes of which the employee was employed by him, or</a:t>
          </a:r>
          <a:br>
            <a:rPr lang="en-GB" sz="1400" kern="1200" dirty="0"/>
          </a:br>
          <a:r>
            <a:rPr lang="en-GB" sz="1400" kern="1200" dirty="0"/>
            <a:t>(ii) to carry on that business in the place where the employee was so employed, or</a:t>
          </a:r>
          <a:endParaRPr lang="en-US" sz="1400" kern="1200" dirty="0"/>
        </a:p>
      </dsp:txBody>
      <dsp:txXfrm>
        <a:off x="723137" y="1814480"/>
        <a:ext cx="9738260" cy="723583"/>
      </dsp:txXfrm>
    </dsp:sp>
    <dsp:sp modelId="{4BE2F44F-28CD-4120-A123-4E35F688FE53}">
      <dsp:nvSpPr>
        <dsp:cNvPr id="0" name=""/>
        <dsp:cNvSpPr/>
      </dsp:nvSpPr>
      <dsp:spPr>
        <a:xfrm>
          <a:off x="0" y="2718959"/>
          <a:ext cx="10515600" cy="62580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E47627B-D2EF-45AD-AE9D-83F364F15450}">
      <dsp:nvSpPr>
        <dsp:cNvPr id="0" name=""/>
        <dsp:cNvSpPr/>
      </dsp:nvSpPr>
      <dsp:spPr>
        <a:xfrm>
          <a:off x="189305" y="2859764"/>
          <a:ext cx="344527" cy="344190"/>
        </a:xfrm>
        <a:prstGeom prst="rect">
          <a:avLst/>
        </a:prstGeom>
        <a:blipFill>
          <a:blip xmlns:r="http://schemas.openxmlformats.org/officeDocument/2006/relationships"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801BA48-615B-4636-B0A3-831077B2A8E6}">
      <dsp:nvSpPr>
        <dsp:cNvPr id="0" name=""/>
        <dsp:cNvSpPr/>
      </dsp:nvSpPr>
      <dsp:spPr>
        <a:xfrm>
          <a:off x="723137" y="2718959"/>
          <a:ext cx="9738260" cy="7235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579" tIns="76579" rIns="76579" bIns="76579" numCol="1" spcCol="1270" anchor="ctr" anchorCtr="0">
          <a:noAutofit/>
        </a:bodyPr>
        <a:lstStyle/>
        <a:p>
          <a:pPr marL="0" lvl="0" indent="0" algn="l" defTabSz="622300">
            <a:lnSpc>
              <a:spcPct val="100000"/>
            </a:lnSpc>
            <a:spcBef>
              <a:spcPct val="0"/>
            </a:spcBef>
            <a:spcAft>
              <a:spcPct val="35000"/>
            </a:spcAft>
            <a:buNone/>
          </a:pPr>
          <a:r>
            <a:rPr lang="en-GB" sz="1400" kern="1200"/>
            <a:t>(b) the fact that the requirements of that business - </a:t>
          </a:r>
          <a:endParaRPr lang="en-US" sz="1400" kern="1200"/>
        </a:p>
      </dsp:txBody>
      <dsp:txXfrm>
        <a:off x="723137" y="2718959"/>
        <a:ext cx="9738260" cy="723583"/>
      </dsp:txXfrm>
    </dsp:sp>
    <dsp:sp modelId="{D81C0BE6-6C32-4B20-87B6-FE01DFCA83B7}">
      <dsp:nvSpPr>
        <dsp:cNvPr id="0" name=""/>
        <dsp:cNvSpPr/>
      </dsp:nvSpPr>
      <dsp:spPr>
        <a:xfrm>
          <a:off x="0" y="3623438"/>
          <a:ext cx="10515600" cy="62580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529CF20-65B2-46A2-B1F1-FFA451105683}">
      <dsp:nvSpPr>
        <dsp:cNvPr id="0" name=""/>
        <dsp:cNvSpPr/>
      </dsp:nvSpPr>
      <dsp:spPr>
        <a:xfrm>
          <a:off x="189490" y="3764243"/>
          <a:ext cx="344527" cy="344190"/>
        </a:xfrm>
        <a:prstGeom prst="rect">
          <a:avLst/>
        </a:prstGeom>
        <a:blipFill>
          <a:blip xmlns:r="http://schemas.openxmlformats.org/officeDocument/2006/relationships"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6C90147-B729-4C13-8F8C-456EF15C16DF}">
      <dsp:nvSpPr>
        <dsp:cNvPr id="0" name=""/>
        <dsp:cNvSpPr/>
      </dsp:nvSpPr>
      <dsp:spPr>
        <a:xfrm>
          <a:off x="723507" y="3623438"/>
          <a:ext cx="9679044" cy="7235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579" tIns="76579" rIns="76579" bIns="76579" numCol="1" spcCol="1270" anchor="ctr" anchorCtr="0">
          <a:noAutofit/>
        </a:bodyPr>
        <a:lstStyle/>
        <a:p>
          <a:pPr marL="0" lvl="0" indent="0" algn="l" defTabSz="622300">
            <a:lnSpc>
              <a:spcPct val="100000"/>
            </a:lnSpc>
            <a:spcBef>
              <a:spcPct val="0"/>
            </a:spcBef>
            <a:spcAft>
              <a:spcPct val="35000"/>
            </a:spcAft>
            <a:buNone/>
          </a:pPr>
          <a:r>
            <a:rPr lang="en-GB" sz="1400" kern="1200"/>
            <a:t>(i) for employees to carry out work of a particular kind, or </a:t>
          </a:r>
          <a:br>
            <a:rPr lang="en-GB" sz="1400" kern="1200"/>
          </a:br>
          <a:r>
            <a:rPr lang="en-GB" sz="1400" kern="1200"/>
            <a:t>(ii) for employees to carry out work of a particular kind in the place where the employee was employed by the employer have ceased or diminished or are expected to cease or diminish.</a:t>
          </a:r>
          <a:endParaRPr lang="en-US" sz="1400" kern="1200"/>
        </a:p>
      </dsp:txBody>
      <dsp:txXfrm>
        <a:off x="723507" y="3623438"/>
        <a:ext cx="9679044" cy="7235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F190DD-29A7-4DCB-9CB9-DC48A0990CD6}">
      <dsp:nvSpPr>
        <dsp:cNvPr id="0" name=""/>
        <dsp:cNvSpPr/>
      </dsp:nvSpPr>
      <dsp:spPr>
        <a:xfrm>
          <a:off x="1130636" y="219942"/>
          <a:ext cx="1202522" cy="1070269"/>
        </a:xfrm>
        <a:prstGeom prst="rect">
          <a:avLst/>
        </a:prstGeom>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3B6A077-6060-4DB0-950A-A2F6D19AFD48}">
      <dsp:nvSpPr>
        <dsp:cNvPr id="0" name=""/>
        <dsp:cNvSpPr/>
      </dsp:nvSpPr>
      <dsp:spPr>
        <a:xfrm>
          <a:off x="14008" y="1441935"/>
          <a:ext cx="3435779" cy="8282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b="1"/>
          </a:pPr>
          <a:r>
            <a:rPr lang="en-GB" sz="2000" kern="1200" dirty="0"/>
            <a:t>Change management strategy used since the 1970’s </a:t>
          </a:r>
        </a:p>
        <a:p>
          <a:pPr marL="0" lvl="0" indent="0" algn="ctr" defTabSz="889000">
            <a:lnSpc>
              <a:spcPct val="100000"/>
            </a:lnSpc>
            <a:spcBef>
              <a:spcPct val="0"/>
            </a:spcBef>
            <a:spcAft>
              <a:spcPct val="35000"/>
            </a:spcAft>
            <a:buNone/>
            <a:defRPr b="1"/>
          </a:pPr>
          <a:r>
            <a:rPr lang="en-GB" sz="1200" kern="1200" dirty="0"/>
            <a:t>(</a:t>
          </a:r>
          <a:r>
            <a:rPr lang="en-GB" sz="1200" b="1" kern="1200" dirty="0"/>
            <a:t>Gandolfi, 2009; Williams, 2004</a:t>
          </a:r>
          <a:r>
            <a:rPr lang="en-GB" sz="1200" kern="1200" dirty="0"/>
            <a:t>)</a:t>
          </a:r>
          <a:endParaRPr lang="en-US" sz="1200" kern="1200" dirty="0"/>
        </a:p>
      </dsp:txBody>
      <dsp:txXfrm>
        <a:off x="14008" y="1441935"/>
        <a:ext cx="3435779" cy="828243"/>
      </dsp:txXfrm>
    </dsp:sp>
    <dsp:sp modelId="{8D87ED9A-296D-4CC6-B6C7-A4FA49FD1769}">
      <dsp:nvSpPr>
        <dsp:cNvPr id="0" name=""/>
        <dsp:cNvSpPr/>
      </dsp:nvSpPr>
      <dsp:spPr>
        <a:xfrm>
          <a:off x="14008" y="2340747"/>
          <a:ext cx="3435779" cy="1407635"/>
        </a:xfrm>
        <a:prstGeom prst="rect">
          <a:avLst/>
        </a:prstGeom>
        <a:noFill/>
        <a:ln>
          <a:noFill/>
        </a:ln>
        <a:effectLst/>
      </dsp:spPr>
      <dsp:style>
        <a:lnRef idx="0">
          <a:scrgbClr r="0" g="0" b="0"/>
        </a:lnRef>
        <a:fillRef idx="0">
          <a:scrgbClr r="0" g="0" b="0"/>
        </a:fillRef>
        <a:effectRef idx="0">
          <a:scrgbClr r="0" g="0" b="0"/>
        </a:effectRef>
        <a:fontRef idx="minor"/>
      </dsp:style>
    </dsp:sp>
    <dsp:sp modelId="{D2AFB6AC-2A10-4C1C-B9D3-F51CED078F10}">
      <dsp:nvSpPr>
        <dsp:cNvPr id="0" name=""/>
        <dsp:cNvSpPr/>
      </dsp:nvSpPr>
      <dsp:spPr>
        <a:xfrm>
          <a:off x="5167677" y="219942"/>
          <a:ext cx="1202522" cy="1070269"/>
        </a:xfrm>
        <a:prstGeom prst="rect">
          <a:avLst/>
        </a:prstGeom>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8E4B97C-11C4-433D-A9A9-93AAEA700CD1}">
      <dsp:nvSpPr>
        <dsp:cNvPr id="0" name=""/>
        <dsp:cNvSpPr/>
      </dsp:nvSpPr>
      <dsp:spPr>
        <a:xfrm>
          <a:off x="4051049" y="1441935"/>
          <a:ext cx="3435779" cy="8282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55700">
            <a:lnSpc>
              <a:spcPct val="100000"/>
            </a:lnSpc>
            <a:spcBef>
              <a:spcPct val="0"/>
            </a:spcBef>
            <a:spcAft>
              <a:spcPct val="35000"/>
            </a:spcAft>
            <a:buNone/>
            <a:defRPr b="1"/>
          </a:pPr>
          <a:r>
            <a:rPr lang="en-GB" sz="2600" kern="1200"/>
            <a:t>Drivers: immediate reduction of costs </a:t>
          </a:r>
          <a:endParaRPr lang="en-US" sz="2600" kern="1200"/>
        </a:p>
      </dsp:txBody>
      <dsp:txXfrm>
        <a:off x="4051049" y="1441935"/>
        <a:ext cx="3435779" cy="828243"/>
      </dsp:txXfrm>
    </dsp:sp>
    <dsp:sp modelId="{2CD2F29C-7FC1-4AF7-82D0-CCB79D059DA4}">
      <dsp:nvSpPr>
        <dsp:cNvPr id="0" name=""/>
        <dsp:cNvSpPr/>
      </dsp:nvSpPr>
      <dsp:spPr>
        <a:xfrm>
          <a:off x="4051049" y="2340747"/>
          <a:ext cx="3435779" cy="1407635"/>
        </a:xfrm>
        <a:prstGeom prst="rect">
          <a:avLst/>
        </a:prstGeom>
        <a:noFill/>
        <a:ln>
          <a:noFill/>
        </a:ln>
        <a:effectLst/>
      </dsp:spPr>
      <dsp:style>
        <a:lnRef idx="0">
          <a:scrgbClr r="0" g="0" b="0"/>
        </a:lnRef>
        <a:fillRef idx="0">
          <a:scrgbClr r="0" g="0" b="0"/>
        </a:fillRef>
        <a:effectRef idx="0">
          <a:scrgbClr r="0" g="0" b="0"/>
        </a:effectRef>
        <a:fontRef idx="minor"/>
      </dsp:style>
    </dsp:sp>
    <dsp:sp modelId="{F2243C6A-BB5D-43E2-BFFE-D478573293D2}">
      <dsp:nvSpPr>
        <dsp:cNvPr id="0" name=""/>
        <dsp:cNvSpPr/>
      </dsp:nvSpPr>
      <dsp:spPr>
        <a:xfrm>
          <a:off x="9204718" y="219942"/>
          <a:ext cx="1202522" cy="1070269"/>
        </a:xfrm>
        <a:prstGeom prst="rect">
          <a:avLst/>
        </a:prstGeom>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C77829D-BDF5-4E3C-A220-FBCC34DEB32A}">
      <dsp:nvSpPr>
        <dsp:cNvPr id="0" name=""/>
        <dsp:cNvSpPr/>
      </dsp:nvSpPr>
      <dsp:spPr>
        <a:xfrm>
          <a:off x="8088090" y="1441935"/>
          <a:ext cx="3435779" cy="8282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55700">
            <a:lnSpc>
              <a:spcPct val="100000"/>
            </a:lnSpc>
            <a:spcBef>
              <a:spcPct val="0"/>
            </a:spcBef>
            <a:spcAft>
              <a:spcPct val="35000"/>
            </a:spcAft>
            <a:buNone/>
            <a:defRPr b="1"/>
          </a:pPr>
          <a:r>
            <a:rPr lang="en-GB" sz="2600" kern="1200"/>
            <a:t>Increased levels of:</a:t>
          </a:r>
          <a:endParaRPr lang="en-US" sz="2600" kern="1200"/>
        </a:p>
      </dsp:txBody>
      <dsp:txXfrm>
        <a:off x="8088090" y="1441935"/>
        <a:ext cx="3435779" cy="828243"/>
      </dsp:txXfrm>
    </dsp:sp>
    <dsp:sp modelId="{F634C5EF-A073-4E6B-B487-E4BF6996F6E6}">
      <dsp:nvSpPr>
        <dsp:cNvPr id="0" name=""/>
        <dsp:cNvSpPr/>
      </dsp:nvSpPr>
      <dsp:spPr>
        <a:xfrm>
          <a:off x="8088090" y="2340747"/>
          <a:ext cx="3435779" cy="14076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GB" sz="2000" b="1" kern="1200" dirty="0"/>
            <a:t>Efficiency</a:t>
          </a:r>
          <a:endParaRPr lang="en-US" sz="2000" b="1" kern="1200" dirty="0"/>
        </a:p>
        <a:p>
          <a:pPr marL="0" lvl="0" indent="0" algn="ctr" defTabSz="889000">
            <a:lnSpc>
              <a:spcPct val="100000"/>
            </a:lnSpc>
            <a:spcBef>
              <a:spcPct val="0"/>
            </a:spcBef>
            <a:spcAft>
              <a:spcPct val="35000"/>
            </a:spcAft>
            <a:buNone/>
          </a:pPr>
          <a:r>
            <a:rPr lang="en-GB" sz="2000" b="1" kern="1200" dirty="0"/>
            <a:t>Productivity</a:t>
          </a:r>
          <a:endParaRPr lang="en-US" sz="2000" b="1" kern="1200" dirty="0"/>
        </a:p>
        <a:p>
          <a:pPr marL="0" lvl="0" indent="0" algn="ctr" defTabSz="889000">
            <a:lnSpc>
              <a:spcPct val="100000"/>
            </a:lnSpc>
            <a:spcBef>
              <a:spcPct val="0"/>
            </a:spcBef>
            <a:spcAft>
              <a:spcPct val="35000"/>
            </a:spcAft>
            <a:buNone/>
          </a:pPr>
          <a:r>
            <a:rPr lang="en-GB" sz="2000" b="1" kern="1200" dirty="0"/>
            <a:t>Profitability</a:t>
          </a:r>
          <a:endParaRPr lang="en-US" sz="2000" b="1" kern="1200" dirty="0"/>
        </a:p>
        <a:p>
          <a:pPr marL="0" lvl="0" indent="0" algn="ctr" defTabSz="889000">
            <a:lnSpc>
              <a:spcPct val="100000"/>
            </a:lnSpc>
            <a:spcBef>
              <a:spcPct val="0"/>
            </a:spcBef>
            <a:spcAft>
              <a:spcPct val="35000"/>
            </a:spcAft>
            <a:buNone/>
          </a:pPr>
          <a:r>
            <a:rPr lang="en-GB" sz="2000" b="1" kern="1200" dirty="0"/>
            <a:t>Competitiveness</a:t>
          </a:r>
          <a:r>
            <a:rPr lang="en-GB" sz="2000" kern="1200" dirty="0"/>
            <a:t>  </a:t>
          </a:r>
        </a:p>
        <a:p>
          <a:pPr marL="0" lvl="0" indent="0" algn="ctr" defTabSz="889000">
            <a:lnSpc>
              <a:spcPct val="100000"/>
            </a:lnSpc>
            <a:spcBef>
              <a:spcPct val="0"/>
            </a:spcBef>
            <a:spcAft>
              <a:spcPct val="35000"/>
            </a:spcAft>
            <a:buNone/>
          </a:pPr>
          <a:r>
            <a:rPr lang="en-GB" sz="1200" b="1" kern="1200" dirty="0"/>
            <a:t>(Allen et al., 2001; Cameron, 1994; Gervais, 2004;  Nelson &amp; Burke, 1998)</a:t>
          </a:r>
          <a:endParaRPr lang="en-US" sz="1200" kern="1200" dirty="0"/>
        </a:p>
      </dsp:txBody>
      <dsp:txXfrm>
        <a:off x="8088090" y="2340747"/>
        <a:ext cx="3435779" cy="140763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438C96-8A06-3D4D-AA7C-737C619DF1CF}">
      <dsp:nvSpPr>
        <dsp:cNvPr id="0" name=""/>
        <dsp:cNvSpPr/>
      </dsp:nvSpPr>
      <dsp:spPr>
        <a:xfrm>
          <a:off x="1593" y="71890"/>
          <a:ext cx="2726531" cy="1090612"/>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15875" rIns="0" bIns="15875" numCol="1" spcCol="1270" anchor="ctr" anchorCtr="0">
          <a:noAutofit/>
        </a:bodyPr>
        <a:lstStyle/>
        <a:p>
          <a:pPr marL="0" lvl="0" indent="0" algn="ctr" defTabSz="1111250">
            <a:lnSpc>
              <a:spcPct val="90000"/>
            </a:lnSpc>
            <a:spcBef>
              <a:spcPct val="0"/>
            </a:spcBef>
            <a:spcAft>
              <a:spcPct val="35000"/>
            </a:spcAft>
            <a:buNone/>
          </a:pPr>
          <a:r>
            <a:rPr lang="en-GB" sz="2500" kern="1200" dirty="0"/>
            <a:t>Victims</a:t>
          </a:r>
        </a:p>
      </dsp:txBody>
      <dsp:txXfrm>
        <a:off x="546899" y="71890"/>
        <a:ext cx="1635919" cy="1090612"/>
      </dsp:txXfrm>
    </dsp:sp>
    <dsp:sp modelId="{7864E11F-8CA2-6449-A5FD-A93B69511E4C}">
      <dsp:nvSpPr>
        <dsp:cNvPr id="0" name=""/>
        <dsp:cNvSpPr/>
      </dsp:nvSpPr>
      <dsp:spPr>
        <a:xfrm>
          <a:off x="2373676" y="164592"/>
          <a:ext cx="3776031" cy="905208"/>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n-GB" sz="2000" kern="1200" dirty="0"/>
            <a:t>The individuals that exit the organisation</a:t>
          </a:r>
        </a:p>
      </dsp:txBody>
      <dsp:txXfrm>
        <a:off x="2826280" y="164592"/>
        <a:ext cx="2870823" cy="905208"/>
      </dsp:txXfrm>
    </dsp:sp>
    <dsp:sp modelId="{3DDC3EB8-7620-894F-92D7-FF4F5BC0ED4B}">
      <dsp:nvSpPr>
        <dsp:cNvPr id="0" name=""/>
        <dsp:cNvSpPr/>
      </dsp:nvSpPr>
      <dsp:spPr>
        <a:xfrm>
          <a:off x="1593" y="1315189"/>
          <a:ext cx="2726531" cy="1090612"/>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15875" rIns="0" bIns="15875" numCol="1" spcCol="1270" anchor="ctr" anchorCtr="0">
          <a:noAutofit/>
        </a:bodyPr>
        <a:lstStyle/>
        <a:p>
          <a:pPr marL="0" lvl="0" indent="0" algn="ctr" defTabSz="1111250">
            <a:lnSpc>
              <a:spcPct val="90000"/>
            </a:lnSpc>
            <a:spcBef>
              <a:spcPct val="0"/>
            </a:spcBef>
            <a:spcAft>
              <a:spcPct val="35000"/>
            </a:spcAft>
            <a:buNone/>
          </a:pPr>
          <a:r>
            <a:rPr lang="en-GB" sz="2500" kern="1200" dirty="0"/>
            <a:t>Survivors</a:t>
          </a:r>
        </a:p>
      </dsp:txBody>
      <dsp:txXfrm>
        <a:off x="546899" y="1315189"/>
        <a:ext cx="1635919" cy="1090612"/>
      </dsp:txXfrm>
    </dsp:sp>
    <dsp:sp modelId="{7AFB4BF4-C368-6543-87EA-8131BF03E63A}">
      <dsp:nvSpPr>
        <dsp:cNvPr id="0" name=""/>
        <dsp:cNvSpPr/>
      </dsp:nvSpPr>
      <dsp:spPr>
        <a:xfrm>
          <a:off x="2432720" y="1417938"/>
          <a:ext cx="4240607" cy="905208"/>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n-GB" sz="2000" kern="1200" dirty="0"/>
            <a:t>The individuals that remain in the company during and after the programme.</a:t>
          </a:r>
        </a:p>
      </dsp:txBody>
      <dsp:txXfrm>
        <a:off x="2885324" y="1417938"/>
        <a:ext cx="3335399" cy="905208"/>
      </dsp:txXfrm>
    </dsp:sp>
    <dsp:sp modelId="{88DB59D8-ABA9-A642-A4A8-A8C95609A573}">
      <dsp:nvSpPr>
        <dsp:cNvPr id="0" name=""/>
        <dsp:cNvSpPr/>
      </dsp:nvSpPr>
      <dsp:spPr>
        <a:xfrm>
          <a:off x="1593" y="2558487"/>
          <a:ext cx="2726531" cy="1090612"/>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15875" rIns="0" bIns="15875" numCol="1" spcCol="1270" anchor="ctr" anchorCtr="0">
          <a:noAutofit/>
        </a:bodyPr>
        <a:lstStyle/>
        <a:p>
          <a:pPr marL="0" lvl="0" indent="0" algn="ctr" defTabSz="1111250">
            <a:lnSpc>
              <a:spcPct val="90000"/>
            </a:lnSpc>
            <a:spcBef>
              <a:spcPct val="0"/>
            </a:spcBef>
            <a:spcAft>
              <a:spcPct val="35000"/>
            </a:spcAft>
            <a:buNone/>
          </a:pPr>
          <a:r>
            <a:rPr lang="en-GB" sz="2500" kern="1200" dirty="0"/>
            <a:t>Semi-survivors</a:t>
          </a:r>
        </a:p>
      </dsp:txBody>
      <dsp:txXfrm>
        <a:off x="546899" y="2558487"/>
        <a:ext cx="1635919" cy="1090612"/>
      </dsp:txXfrm>
    </dsp:sp>
    <dsp:sp modelId="{FD61347E-1B1C-0440-ABC6-1DA006980682}">
      <dsp:nvSpPr>
        <dsp:cNvPr id="0" name=""/>
        <dsp:cNvSpPr/>
      </dsp:nvSpPr>
      <dsp:spPr>
        <a:xfrm>
          <a:off x="2427534" y="2651189"/>
          <a:ext cx="4487842" cy="905208"/>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n-GB" sz="2000" kern="1200" dirty="0"/>
            <a:t>Employees that were first victims, then rehired, becoming survivors.</a:t>
          </a:r>
        </a:p>
      </dsp:txBody>
      <dsp:txXfrm>
        <a:off x="2880138" y="2651189"/>
        <a:ext cx="3582634" cy="905208"/>
      </dsp:txXfrm>
    </dsp:sp>
    <dsp:sp modelId="{367A42C4-0AED-7849-B6E0-55C2BF643D96}">
      <dsp:nvSpPr>
        <dsp:cNvPr id="0" name=""/>
        <dsp:cNvSpPr/>
      </dsp:nvSpPr>
      <dsp:spPr>
        <a:xfrm>
          <a:off x="1593" y="3801785"/>
          <a:ext cx="2726531" cy="1090612"/>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15875" rIns="0" bIns="15875" numCol="1" spcCol="1270" anchor="ctr" anchorCtr="0">
          <a:noAutofit/>
        </a:bodyPr>
        <a:lstStyle/>
        <a:p>
          <a:pPr marL="0" lvl="0" indent="0" algn="ctr" defTabSz="1111250">
            <a:lnSpc>
              <a:spcPct val="90000"/>
            </a:lnSpc>
            <a:spcBef>
              <a:spcPct val="0"/>
            </a:spcBef>
            <a:spcAft>
              <a:spcPct val="35000"/>
            </a:spcAft>
            <a:buNone/>
          </a:pPr>
          <a:r>
            <a:rPr lang="en-GB" sz="2500" kern="1200" dirty="0"/>
            <a:t>Redundancy envoys</a:t>
          </a:r>
        </a:p>
      </dsp:txBody>
      <dsp:txXfrm>
        <a:off x="546899" y="3801785"/>
        <a:ext cx="1635919" cy="1090612"/>
      </dsp:txXfrm>
    </dsp:sp>
    <dsp:sp modelId="{5ABD1AAA-F543-AF49-BC42-82C512A9B8BF}">
      <dsp:nvSpPr>
        <dsp:cNvPr id="0" name=""/>
        <dsp:cNvSpPr/>
      </dsp:nvSpPr>
      <dsp:spPr>
        <a:xfrm>
          <a:off x="2375270" y="3902851"/>
          <a:ext cx="5380196" cy="905208"/>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n-GB" sz="2000" kern="1200" dirty="0"/>
            <a:t>The individuals entrusted with the implementation of redundancies.</a:t>
          </a:r>
        </a:p>
      </dsp:txBody>
      <dsp:txXfrm>
        <a:off x="2827874" y="3902851"/>
        <a:ext cx="4474988" cy="90520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2088E0-8248-1340-A64F-7FEC35D1B6B9}">
      <dsp:nvSpPr>
        <dsp:cNvPr id="0" name=""/>
        <dsp:cNvSpPr/>
      </dsp:nvSpPr>
      <dsp:spPr>
        <a:xfrm>
          <a:off x="493937" y="2034"/>
          <a:ext cx="2453489" cy="147209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a:t>Increased workload</a:t>
          </a:r>
          <a:endParaRPr lang="en-US" sz="1900" kern="1200"/>
        </a:p>
      </dsp:txBody>
      <dsp:txXfrm>
        <a:off x="493937" y="2034"/>
        <a:ext cx="2453489" cy="1472093"/>
      </dsp:txXfrm>
    </dsp:sp>
    <dsp:sp modelId="{384CD11B-FC8B-2543-9A5D-AD7100639858}">
      <dsp:nvSpPr>
        <dsp:cNvPr id="0" name=""/>
        <dsp:cNvSpPr/>
      </dsp:nvSpPr>
      <dsp:spPr>
        <a:xfrm>
          <a:off x="3192775" y="2034"/>
          <a:ext cx="2453489" cy="147209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t>Survivor guilt</a:t>
          </a:r>
          <a:endParaRPr lang="en-US" sz="1900" kern="1200" dirty="0"/>
        </a:p>
      </dsp:txBody>
      <dsp:txXfrm>
        <a:off x="3192775" y="2034"/>
        <a:ext cx="2453489" cy="1472093"/>
      </dsp:txXfrm>
    </dsp:sp>
    <dsp:sp modelId="{B3D877F9-1825-8F46-A3AC-F683C578A6B2}">
      <dsp:nvSpPr>
        <dsp:cNvPr id="0" name=""/>
        <dsp:cNvSpPr/>
      </dsp:nvSpPr>
      <dsp:spPr>
        <a:xfrm>
          <a:off x="5891613" y="2034"/>
          <a:ext cx="2453489" cy="147209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a:t>Survivor envy: feelings of envy towards victims</a:t>
          </a:r>
          <a:endParaRPr lang="en-US" sz="1900" kern="1200"/>
        </a:p>
      </dsp:txBody>
      <dsp:txXfrm>
        <a:off x="5891613" y="2034"/>
        <a:ext cx="2453489" cy="1472093"/>
      </dsp:txXfrm>
    </dsp:sp>
    <dsp:sp modelId="{5FA785DF-55C7-174D-BA7B-90EB93B6C421}">
      <dsp:nvSpPr>
        <dsp:cNvPr id="0" name=""/>
        <dsp:cNvSpPr/>
      </dsp:nvSpPr>
      <dsp:spPr>
        <a:xfrm>
          <a:off x="8590452" y="2034"/>
          <a:ext cx="2453489" cy="147209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a:t>Anger</a:t>
          </a:r>
          <a:endParaRPr lang="en-US" sz="1900" kern="1200"/>
        </a:p>
      </dsp:txBody>
      <dsp:txXfrm>
        <a:off x="8590452" y="2034"/>
        <a:ext cx="2453489" cy="1472093"/>
      </dsp:txXfrm>
    </dsp:sp>
    <dsp:sp modelId="{F093C4CC-FC1F-AB40-BE88-A60FA2F945E0}">
      <dsp:nvSpPr>
        <dsp:cNvPr id="0" name=""/>
        <dsp:cNvSpPr/>
      </dsp:nvSpPr>
      <dsp:spPr>
        <a:xfrm>
          <a:off x="493937" y="1719476"/>
          <a:ext cx="2453489" cy="147209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a:t>Relief</a:t>
          </a:r>
          <a:endParaRPr lang="en-US" sz="1900" kern="1200"/>
        </a:p>
      </dsp:txBody>
      <dsp:txXfrm>
        <a:off x="493937" y="1719476"/>
        <a:ext cx="2453489" cy="1472093"/>
      </dsp:txXfrm>
    </dsp:sp>
    <dsp:sp modelId="{334539FA-C383-1142-A7D2-A61EF4CEDF44}">
      <dsp:nvSpPr>
        <dsp:cNvPr id="0" name=""/>
        <dsp:cNvSpPr/>
      </dsp:nvSpPr>
      <dsp:spPr>
        <a:xfrm>
          <a:off x="3192775" y="1719476"/>
          <a:ext cx="2453489" cy="147209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a:t>Job insecurity</a:t>
          </a:r>
          <a:endParaRPr lang="en-US" sz="1900" kern="1200"/>
        </a:p>
      </dsp:txBody>
      <dsp:txXfrm>
        <a:off x="3192775" y="1719476"/>
        <a:ext cx="2453489" cy="1472093"/>
      </dsp:txXfrm>
    </dsp:sp>
    <dsp:sp modelId="{41575E1C-6B1D-0A45-B858-588EB57EDD5A}">
      <dsp:nvSpPr>
        <dsp:cNvPr id="0" name=""/>
        <dsp:cNvSpPr/>
      </dsp:nvSpPr>
      <dsp:spPr>
        <a:xfrm>
          <a:off x="5891613" y="1719476"/>
          <a:ext cx="2453489" cy="147209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a:t>Managing higher levels of stress, absenteeism, mistrust</a:t>
          </a:r>
          <a:endParaRPr lang="en-US" sz="1900" kern="1200"/>
        </a:p>
      </dsp:txBody>
      <dsp:txXfrm>
        <a:off x="5891613" y="1719476"/>
        <a:ext cx="2453489" cy="1472093"/>
      </dsp:txXfrm>
    </dsp:sp>
    <dsp:sp modelId="{BA62C509-E937-FD46-8F9C-0E38006011C2}">
      <dsp:nvSpPr>
        <dsp:cNvPr id="0" name=""/>
        <dsp:cNvSpPr/>
      </dsp:nvSpPr>
      <dsp:spPr>
        <a:xfrm>
          <a:off x="8590452" y="1719476"/>
          <a:ext cx="2453489" cy="147209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a:t>Working in an environment with possible decreased work quality, morale,  productivity</a:t>
          </a:r>
          <a:endParaRPr lang="en-US" sz="1900" kern="1200"/>
        </a:p>
      </dsp:txBody>
      <dsp:txXfrm>
        <a:off x="8590452" y="1719476"/>
        <a:ext cx="2453489" cy="1472093"/>
      </dsp:txXfrm>
    </dsp:sp>
    <dsp:sp modelId="{EEAF20E0-AD95-844B-842B-12A410E952E2}">
      <dsp:nvSpPr>
        <dsp:cNvPr id="0" name=""/>
        <dsp:cNvSpPr/>
      </dsp:nvSpPr>
      <dsp:spPr>
        <a:xfrm>
          <a:off x="493937" y="3436919"/>
          <a:ext cx="2453489" cy="147209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a:t>Decreased employee involvement</a:t>
          </a:r>
          <a:endParaRPr lang="en-US" sz="1900" kern="1200"/>
        </a:p>
      </dsp:txBody>
      <dsp:txXfrm>
        <a:off x="493937" y="3436919"/>
        <a:ext cx="2453489" cy="1472093"/>
      </dsp:txXfrm>
    </dsp:sp>
    <dsp:sp modelId="{7B1229E6-8C2B-764C-BE00-1D13CDF5597A}">
      <dsp:nvSpPr>
        <dsp:cNvPr id="0" name=""/>
        <dsp:cNvSpPr/>
      </dsp:nvSpPr>
      <dsp:spPr>
        <a:xfrm>
          <a:off x="3192775" y="3436919"/>
          <a:ext cx="2453489" cy="147209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a:t>Decreased trust towards management</a:t>
          </a:r>
          <a:endParaRPr lang="en-US" sz="1900" kern="1200"/>
        </a:p>
      </dsp:txBody>
      <dsp:txXfrm>
        <a:off x="3192775" y="3436919"/>
        <a:ext cx="2453489" cy="1472093"/>
      </dsp:txXfrm>
    </dsp:sp>
    <dsp:sp modelId="{A5DE90E3-7EBD-254D-8F4E-33EDE9DEB2FD}">
      <dsp:nvSpPr>
        <dsp:cNvPr id="0" name=""/>
        <dsp:cNvSpPr/>
      </dsp:nvSpPr>
      <dsp:spPr>
        <a:xfrm>
          <a:off x="5891613" y="3436919"/>
          <a:ext cx="2453489" cy="147209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t>Depression</a:t>
          </a:r>
          <a:endParaRPr lang="en-US" sz="1900" kern="1200" dirty="0"/>
        </a:p>
      </dsp:txBody>
      <dsp:txXfrm>
        <a:off x="5891613" y="3436919"/>
        <a:ext cx="2453489" cy="1472093"/>
      </dsp:txXfrm>
    </dsp:sp>
    <dsp:sp modelId="{46F45A67-9DC9-9F4E-9608-F5EE1FB9DE1A}">
      <dsp:nvSpPr>
        <dsp:cNvPr id="0" name=""/>
        <dsp:cNvSpPr/>
      </dsp:nvSpPr>
      <dsp:spPr>
        <a:xfrm>
          <a:off x="8590452" y="3436919"/>
          <a:ext cx="2453489" cy="147209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Fear and anxiety</a:t>
          </a:r>
        </a:p>
      </dsp:txBody>
      <dsp:txXfrm>
        <a:off x="8590452" y="3436919"/>
        <a:ext cx="2453489" cy="147209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ADD720-82EE-5845-8636-1B41556B5A28}">
      <dsp:nvSpPr>
        <dsp:cNvPr id="0" name=""/>
        <dsp:cNvSpPr/>
      </dsp:nvSpPr>
      <dsp:spPr>
        <a:xfrm>
          <a:off x="0" y="391478"/>
          <a:ext cx="1729620" cy="1037772"/>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t>Training and development</a:t>
          </a:r>
          <a:endParaRPr lang="en-US" sz="1600" kern="1200"/>
        </a:p>
      </dsp:txBody>
      <dsp:txXfrm>
        <a:off x="0" y="391478"/>
        <a:ext cx="1729620" cy="1037772"/>
      </dsp:txXfrm>
    </dsp:sp>
    <dsp:sp modelId="{9BA72D1A-A15F-2346-8EB7-849C83494002}">
      <dsp:nvSpPr>
        <dsp:cNvPr id="0" name=""/>
        <dsp:cNvSpPr/>
      </dsp:nvSpPr>
      <dsp:spPr>
        <a:xfrm>
          <a:off x="1902582" y="391478"/>
          <a:ext cx="1729620" cy="1037772"/>
        </a:xfrm>
        <a:prstGeom prst="rect">
          <a:avLst/>
        </a:prstGeom>
        <a:solidFill>
          <a:schemeClr val="accent2">
            <a:hueOff val="-207909"/>
            <a:satOff val="-11990"/>
            <a:lumOff val="1233"/>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All the same workshops that victims are offered</a:t>
          </a:r>
          <a:endParaRPr lang="en-US" sz="1600" kern="1200" dirty="0"/>
        </a:p>
      </dsp:txBody>
      <dsp:txXfrm>
        <a:off x="1902582" y="391478"/>
        <a:ext cx="1729620" cy="1037772"/>
      </dsp:txXfrm>
    </dsp:sp>
    <dsp:sp modelId="{0DDB3FCE-9379-3944-9963-4E70B0CE9EB1}">
      <dsp:nvSpPr>
        <dsp:cNvPr id="0" name=""/>
        <dsp:cNvSpPr/>
      </dsp:nvSpPr>
      <dsp:spPr>
        <a:xfrm>
          <a:off x="3805165" y="391478"/>
          <a:ext cx="1729620" cy="1037772"/>
        </a:xfrm>
        <a:prstGeom prst="rect">
          <a:avLst/>
        </a:prstGeom>
        <a:solidFill>
          <a:schemeClr val="accent2">
            <a:hueOff val="-415818"/>
            <a:satOff val="-23979"/>
            <a:lumOff val="2465"/>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t>Counselling sessions </a:t>
          </a:r>
          <a:endParaRPr lang="en-US" sz="1600" kern="1200"/>
        </a:p>
      </dsp:txBody>
      <dsp:txXfrm>
        <a:off x="3805165" y="391478"/>
        <a:ext cx="1729620" cy="1037772"/>
      </dsp:txXfrm>
    </dsp:sp>
    <dsp:sp modelId="{1975F83D-87EC-3444-8B2E-4FBCD554DC23}">
      <dsp:nvSpPr>
        <dsp:cNvPr id="0" name=""/>
        <dsp:cNvSpPr/>
      </dsp:nvSpPr>
      <dsp:spPr>
        <a:xfrm>
          <a:off x="0" y="1602212"/>
          <a:ext cx="1729620" cy="1037772"/>
        </a:xfrm>
        <a:prstGeom prst="rect">
          <a:avLst/>
        </a:prstGeom>
        <a:solidFill>
          <a:schemeClr val="accent2">
            <a:hueOff val="-623727"/>
            <a:satOff val="-35969"/>
            <a:lumOff val="3698"/>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t>Support on how to cope with the increased workload</a:t>
          </a:r>
          <a:endParaRPr lang="en-US" sz="1600" kern="1200"/>
        </a:p>
      </dsp:txBody>
      <dsp:txXfrm>
        <a:off x="0" y="1602212"/>
        <a:ext cx="1729620" cy="1037772"/>
      </dsp:txXfrm>
    </dsp:sp>
    <dsp:sp modelId="{694634A4-D388-0B4C-BDE3-373482C05672}">
      <dsp:nvSpPr>
        <dsp:cNvPr id="0" name=""/>
        <dsp:cNvSpPr/>
      </dsp:nvSpPr>
      <dsp:spPr>
        <a:xfrm>
          <a:off x="1902582" y="1602212"/>
          <a:ext cx="1729620" cy="1037772"/>
        </a:xfrm>
        <a:prstGeom prst="rect">
          <a:avLst/>
        </a:prstGeom>
        <a:solidFill>
          <a:schemeClr val="accent2">
            <a:hueOff val="-831636"/>
            <a:satOff val="-47959"/>
            <a:lumOff val="493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t>Clear task and job descriptions</a:t>
          </a:r>
          <a:endParaRPr lang="en-US" sz="1600" kern="1200"/>
        </a:p>
      </dsp:txBody>
      <dsp:txXfrm>
        <a:off x="1902582" y="1602212"/>
        <a:ext cx="1729620" cy="1037772"/>
      </dsp:txXfrm>
    </dsp:sp>
    <dsp:sp modelId="{0C20F5A2-27BF-8544-97E8-D1D3084CC0C6}">
      <dsp:nvSpPr>
        <dsp:cNvPr id="0" name=""/>
        <dsp:cNvSpPr/>
      </dsp:nvSpPr>
      <dsp:spPr>
        <a:xfrm>
          <a:off x="3805165" y="1602212"/>
          <a:ext cx="1729620" cy="1037772"/>
        </a:xfrm>
        <a:prstGeom prst="rect">
          <a:avLst/>
        </a:prstGeom>
        <a:solidFill>
          <a:schemeClr val="accent2">
            <a:hueOff val="-1039545"/>
            <a:satOff val="-59949"/>
            <a:lumOff val="6163"/>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t>Reward and recognition</a:t>
          </a:r>
          <a:endParaRPr lang="en-US" sz="1600" kern="1200"/>
        </a:p>
      </dsp:txBody>
      <dsp:txXfrm>
        <a:off x="3805165" y="1602212"/>
        <a:ext cx="1729620" cy="1037772"/>
      </dsp:txXfrm>
    </dsp:sp>
    <dsp:sp modelId="{FCDFA24E-701A-704D-B009-21E5B849C564}">
      <dsp:nvSpPr>
        <dsp:cNvPr id="0" name=""/>
        <dsp:cNvSpPr/>
      </dsp:nvSpPr>
      <dsp:spPr>
        <a:xfrm>
          <a:off x="951291" y="2812947"/>
          <a:ext cx="1729620" cy="1037772"/>
        </a:xfrm>
        <a:prstGeom prst="rect">
          <a:avLst/>
        </a:prstGeom>
        <a:solidFill>
          <a:schemeClr val="accent2">
            <a:hueOff val="-1247454"/>
            <a:satOff val="-71938"/>
            <a:lumOff val="7395"/>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t>Regular engagement</a:t>
          </a:r>
          <a:endParaRPr lang="en-US" sz="1600" kern="1200"/>
        </a:p>
      </dsp:txBody>
      <dsp:txXfrm>
        <a:off x="951291" y="2812947"/>
        <a:ext cx="1729620" cy="1037772"/>
      </dsp:txXfrm>
    </dsp:sp>
    <dsp:sp modelId="{22C4DC79-2885-0446-99EA-13C2758BA2C7}">
      <dsp:nvSpPr>
        <dsp:cNvPr id="0" name=""/>
        <dsp:cNvSpPr/>
      </dsp:nvSpPr>
      <dsp:spPr>
        <a:xfrm>
          <a:off x="2853874" y="2812947"/>
          <a:ext cx="1729620" cy="1037772"/>
        </a:xfrm>
        <a:prstGeom prst="rect">
          <a:avLst/>
        </a:prstGeom>
        <a:solidFill>
          <a:schemeClr val="accent2">
            <a:hueOff val="-1455363"/>
            <a:satOff val="-83928"/>
            <a:lumOff val="8628"/>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t>Clear vision</a:t>
          </a:r>
          <a:endParaRPr lang="en-US" sz="1600" kern="1200"/>
        </a:p>
      </dsp:txBody>
      <dsp:txXfrm>
        <a:off x="2853874" y="2812947"/>
        <a:ext cx="1729620" cy="1037772"/>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163" cy="49847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7625" y="0"/>
            <a:ext cx="2951163" cy="498475"/>
          </a:xfrm>
          <a:prstGeom prst="rect">
            <a:avLst/>
          </a:prstGeom>
        </p:spPr>
        <p:txBody>
          <a:bodyPr vert="horz" lIns="91440" tIns="45720" rIns="91440" bIns="45720" rtlCol="0"/>
          <a:lstStyle>
            <a:lvl1pPr algn="r">
              <a:defRPr sz="1200"/>
            </a:lvl1pPr>
          </a:lstStyle>
          <a:p>
            <a:fld id="{BF99810C-90C5-4D73-9CBA-F699AE2D2E33}" type="datetimeFigureOut">
              <a:rPr lang="en-GB" smtClean="0"/>
              <a:t>08/12/2022</a:t>
            </a:fld>
            <a:endParaRPr lang="en-GB"/>
          </a:p>
        </p:txBody>
      </p:sp>
      <p:sp>
        <p:nvSpPr>
          <p:cNvPr id="4" name="Slide Image Placeholder 3"/>
          <p:cNvSpPr>
            <a:spLocks noGrp="1" noRot="1" noChangeAspect="1"/>
          </p:cNvSpPr>
          <p:nvPr>
            <p:ph type="sldImg" idx="2"/>
          </p:nvPr>
        </p:nvSpPr>
        <p:spPr>
          <a:xfrm>
            <a:off x="422275" y="1243013"/>
            <a:ext cx="5965825" cy="33559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1038" y="4784725"/>
            <a:ext cx="5448300" cy="3914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4038"/>
            <a:ext cx="2951163" cy="49847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7625" y="9444038"/>
            <a:ext cx="2951163" cy="498475"/>
          </a:xfrm>
          <a:prstGeom prst="rect">
            <a:avLst/>
          </a:prstGeom>
        </p:spPr>
        <p:txBody>
          <a:bodyPr vert="horz" lIns="91440" tIns="45720" rIns="91440" bIns="45720" rtlCol="0" anchor="b"/>
          <a:lstStyle>
            <a:lvl1pPr algn="r">
              <a:defRPr sz="1200"/>
            </a:lvl1pPr>
          </a:lstStyle>
          <a:p>
            <a:fld id="{6C7ACFDB-760C-482D-8FF6-2AB217B58877}" type="slidenum">
              <a:rPr lang="en-GB" smtClean="0"/>
              <a:t>‹#›</a:t>
            </a:fld>
            <a:endParaRPr lang="en-GB"/>
          </a:p>
        </p:txBody>
      </p:sp>
    </p:spTree>
    <p:extLst>
      <p:ext uri="{BB962C8B-B14F-4D97-AF65-F5344CB8AC3E}">
        <p14:creationId xmlns:p14="http://schemas.microsoft.com/office/powerpoint/2010/main" val="30230197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3013"/>
            <a:ext cx="5965825" cy="3355975"/>
          </a:xfrm>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In recognition of the increased pressure and personal challenges many of you might currently be facing we’re launched a new Well-being helpline for the UK and Ireland. Calls are FREE and confidential. Phonelines are open 24 hours a day, 7 days a week, 365 days a year.</a:t>
            </a:r>
          </a:p>
          <a:p>
            <a:r>
              <a:rPr lang="en-GB" sz="1200" kern="1200" dirty="0">
                <a:solidFill>
                  <a:schemeClr val="tx1"/>
                </a:solidFill>
                <a:effectLst/>
                <a:latin typeface="+mn-lt"/>
                <a:ea typeface="+mn-ea"/>
                <a:cs typeface="+mn-cs"/>
              </a:rPr>
              <a:t>Work through your problems with a qualified therapist accredited by the British Association for Counselling and Psychotherapy (BACP).</a:t>
            </a:r>
          </a:p>
          <a:p>
            <a:r>
              <a:rPr lang="en-GB" sz="1200" kern="1200" dirty="0">
                <a:solidFill>
                  <a:schemeClr val="tx1"/>
                </a:solidFill>
                <a:effectLst/>
                <a:latin typeface="+mn-lt"/>
                <a:ea typeface="+mn-ea"/>
                <a:cs typeface="+mn-cs"/>
              </a:rPr>
              <a:t>Legal information services - support on a range of issues including personal, financial and legal matters.</a:t>
            </a:r>
          </a:p>
          <a:p>
            <a:r>
              <a:rPr lang="en-GB" sz="1200" kern="1200" dirty="0">
                <a:solidFill>
                  <a:schemeClr val="tx1"/>
                </a:solidFill>
                <a:effectLst/>
                <a:latin typeface="+mn-lt"/>
                <a:ea typeface="+mn-ea"/>
                <a:cs typeface="+mn-cs"/>
              </a:rPr>
              <a:t>Debt and financial information - support for issues such as debt, investments, pensions, managing money, negotiating with creditors.</a:t>
            </a:r>
          </a:p>
          <a:p>
            <a:r>
              <a:rPr lang="en-GB" sz="1200" kern="1200" dirty="0">
                <a:solidFill>
                  <a:schemeClr val="tx1"/>
                </a:solidFill>
                <a:effectLst/>
                <a:latin typeface="+mn-lt"/>
                <a:ea typeface="+mn-ea"/>
                <a:cs typeface="+mn-cs"/>
              </a:rPr>
              <a:t>Manager consultancy and support - at helping people managers to support their teams effectively.</a:t>
            </a:r>
          </a:p>
          <a:p>
            <a:r>
              <a:rPr lang="en-GB" sz="1200" kern="1200" dirty="0">
                <a:solidFill>
                  <a:schemeClr val="tx1"/>
                </a:solidFill>
                <a:effectLst/>
                <a:latin typeface="+mn-lt"/>
                <a:ea typeface="+mn-ea"/>
                <a:cs typeface="+mn-cs"/>
              </a:rPr>
              <a:t>Plus there are online resources and a well-being app you can download.</a:t>
            </a:r>
          </a:p>
          <a:p>
            <a:endParaRPr lang="en-GB" dirty="0"/>
          </a:p>
        </p:txBody>
      </p:sp>
      <p:sp>
        <p:nvSpPr>
          <p:cNvPr id="4" name="Slide Number Placeholder 3"/>
          <p:cNvSpPr>
            <a:spLocks noGrp="1"/>
          </p:cNvSpPr>
          <p:nvPr>
            <p:ph type="sldNum" sz="quarter" idx="5"/>
          </p:nvPr>
        </p:nvSpPr>
        <p:spPr/>
        <p:txBody>
          <a:bodyPr/>
          <a:lstStyle/>
          <a:p>
            <a:fld id="{211B1F78-C374-4071-8C46-5818C6DD97A1}" type="slidenum">
              <a:rPr lang="en-GB" smtClean="0"/>
              <a:t>5</a:t>
            </a:fld>
            <a:endParaRPr lang="en-GB"/>
          </a:p>
        </p:txBody>
      </p:sp>
    </p:spTree>
    <p:extLst>
      <p:ext uri="{BB962C8B-B14F-4D97-AF65-F5344CB8AC3E}">
        <p14:creationId xmlns:p14="http://schemas.microsoft.com/office/powerpoint/2010/main" val="16418691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Notice </a:t>
            </a:r>
            <a:fld id="{4C6EFB53-8093-4D2D-A6EF-C9DAF5349C3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84449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717338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3013"/>
            <a:ext cx="5965825" cy="335597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C7ACFDB-760C-482D-8FF6-2AB217B58877}" type="slidenum">
              <a:rPr lang="en-GB" smtClean="0"/>
              <a:t>38</a:t>
            </a:fld>
            <a:endParaRPr lang="en-GB"/>
          </a:p>
        </p:txBody>
      </p:sp>
    </p:spTree>
    <p:extLst>
      <p:ext uri="{BB962C8B-B14F-4D97-AF65-F5344CB8AC3E}">
        <p14:creationId xmlns:p14="http://schemas.microsoft.com/office/powerpoint/2010/main" val="16467749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3013"/>
            <a:ext cx="5965825" cy="3355975"/>
          </a:xfrm>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In recognition of the increased pressure and personal challenges many of you might currently be facing we’re launched a new Well-being helpline for the UK and Ireland. Calls are FREE and confidential. Phonelines are open 24 hours a day, 7 days a week, 365 days a year.</a:t>
            </a:r>
          </a:p>
          <a:p>
            <a:r>
              <a:rPr lang="en-GB" sz="1200" kern="1200" dirty="0">
                <a:solidFill>
                  <a:schemeClr val="tx1"/>
                </a:solidFill>
                <a:effectLst/>
                <a:latin typeface="+mn-lt"/>
                <a:ea typeface="+mn-ea"/>
                <a:cs typeface="+mn-cs"/>
              </a:rPr>
              <a:t>Work through your problems with a qualified therapist accredited by the British Association for Counselling and Psychotherapy (BACP).</a:t>
            </a:r>
          </a:p>
          <a:p>
            <a:r>
              <a:rPr lang="en-GB" sz="1200" kern="1200" dirty="0">
                <a:solidFill>
                  <a:schemeClr val="tx1"/>
                </a:solidFill>
                <a:effectLst/>
                <a:latin typeface="+mn-lt"/>
                <a:ea typeface="+mn-ea"/>
                <a:cs typeface="+mn-cs"/>
              </a:rPr>
              <a:t>Legal information services - support on a range of issues including personal, financial and legal matters.</a:t>
            </a:r>
          </a:p>
          <a:p>
            <a:r>
              <a:rPr lang="en-GB" sz="1200" kern="1200" dirty="0">
                <a:solidFill>
                  <a:schemeClr val="tx1"/>
                </a:solidFill>
                <a:effectLst/>
                <a:latin typeface="+mn-lt"/>
                <a:ea typeface="+mn-ea"/>
                <a:cs typeface="+mn-cs"/>
              </a:rPr>
              <a:t>Debt and financial information - support for issues such as debt, investments, pensions, managing money, negotiating with creditors.</a:t>
            </a:r>
          </a:p>
          <a:p>
            <a:r>
              <a:rPr lang="en-GB" sz="1200" kern="1200" dirty="0">
                <a:solidFill>
                  <a:schemeClr val="tx1"/>
                </a:solidFill>
                <a:effectLst/>
                <a:latin typeface="+mn-lt"/>
                <a:ea typeface="+mn-ea"/>
                <a:cs typeface="+mn-cs"/>
              </a:rPr>
              <a:t>Manager consultancy and support - at helping people managers to support their teams effectively.</a:t>
            </a:r>
          </a:p>
          <a:p>
            <a:r>
              <a:rPr lang="en-GB" sz="1200" kern="1200" dirty="0">
                <a:solidFill>
                  <a:schemeClr val="tx1"/>
                </a:solidFill>
                <a:effectLst/>
                <a:latin typeface="+mn-lt"/>
                <a:ea typeface="+mn-ea"/>
                <a:cs typeface="+mn-cs"/>
              </a:rPr>
              <a:t>Plus there are online resources and a well-being app you can download.</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1B1F78-C374-4071-8C46-5818C6DD97A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803858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9FC203-5646-0F42-A7BB-12A0D0B9960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185292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Notice </a:t>
            </a:r>
            <a:fld id="{4C6EFB53-8093-4D2D-A6EF-C9DAF5349C3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41968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a:t>
            </a:r>
            <a:r>
              <a:rPr lang="en-GB" dirty="0" err="1"/>
              <a:t>www.ilo.org</a:t>
            </a:r>
            <a:r>
              <a:rPr lang="en-GB" dirty="0"/>
              <a:t>/wcmsp5/groups/public/@</a:t>
            </a:r>
            <a:r>
              <a:rPr lang="en-GB" dirty="0" err="1"/>
              <a:t>dgreports</a:t>
            </a:r>
            <a:r>
              <a:rPr lang="en-GB" dirty="0"/>
              <a:t>/@</a:t>
            </a:r>
            <a:r>
              <a:rPr lang="en-GB" dirty="0" err="1"/>
              <a:t>dcomm</a:t>
            </a:r>
            <a:r>
              <a:rPr lang="en-GB" dirty="0"/>
              <a:t>/documents/</a:t>
            </a:r>
            <a:r>
              <a:rPr lang="en-GB" dirty="0" err="1"/>
              <a:t>briefingnote</a:t>
            </a:r>
            <a:r>
              <a:rPr lang="en-GB" dirty="0"/>
              <a:t>/wcms_767028.pdf</a:t>
            </a:r>
          </a:p>
        </p:txBody>
      </p:sp>
    </p:spTree>
    <p:extLst>
      <p:ext uri="{BB962C8B-B14F-4D97-AF65-F5344CB8AC3E}">
        <p14:creationId xmlns:p14="http://schemas.microsoft.com/office/powerpoint/2010/main" val="24543342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6663150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a:extLst>
              <a:ext uri="{FF2B5EF4-FFF2-40B4-BE49-F238E27FC236}">
                <a16:creationId xmlns:a16="http://schemas.microsoft.com/office/drawing/2014/main" id="{40485876-5B98-F141-9096-23A639E82F2F}"/>
              </a:ext>
            </a:extLst>
          </p:cNvPr>
          <p:cNvSpPr>
            <a:spLocks noGrp="1" noRot="1" noChangeAspect="1" noChangeArrowheads="1" noTextEdit="1"/>
          </p:cNvSpPr>
          <p:nvPr>
            <p:ph type="sldImg"/>
          </p:nvPr>
        </p:nvSpPr>
        <p:spPr>
          <a:ln/>
        </p:spPr>
      </p:sp>
      <p:sp>
        <p:nvSpPr>
          <p:cNvPr id="107523" name="Rectangle 3">
            <a:extLst>
              <a:ext uri="{FF2B5EF4-FFF2-40B4-BE49-F238E27FC236}">
                <a16:creationId xmlns:a16="http://schemas.microsoft.com/office/drawing/2014/main" id="{71F39842-301C-0E4E-9BBB-99ED2FB1EA6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z="1200" kern="1200" dirty="0">
                <a:solidFill>
                  <a:schemeClr val="tx1"/>
                </a:solidFill>
                <a:effectLst/>
                <a:latin typeface="Arial" pitchFamily="34" charset="0"/>
                <a:ea typeface="MS PGothic" pitchFamily="34" charset="-128"/>
                <a:cs typeface="+mn-cs"/>
              </a:rPr>
              <a:t>Redundancy envoys themselves rarely admit to experiencing suffering during redundancies, as arguably this could be regarded as a weakness (Torres, 2011). He argues that redundancy envoys suffering during the process of redundancies is ignored by specialists in the field on the basis of their theoretical preconception that because the employer is dominant, they are unable to experience the suffering and thus their suffering is unheard.  The suffering of redundancy envoys’ is however very real, despite coning across as being deceptive due to redundancy envoys appearing insensitive to employees, due to their own fear of rejection (Moran, 2001). The role of the redundancy envoy during redundancies is unique, underestimated and extremely stressful, yet the importance of their wellbeing is of utmost importance as these are the individuals who need to lead the organisation through its transition into the future. </a:t>
            </a:r>
          </a:p>
          <a:p>
            <a:r>
              <a:rPr lang="en-GB" sz="1200" kern="1200" dirty="0">
                <a:solidFill>
                  <a:schemeClr val="tx1"/>
                </a:solidFill>
                <a:effectLst/>
                <a:latin typeface="Arial" pitchFamily="34" charset="0"/>
                <a:ea typeface="MS PGothic" pitchFamily="34" charset="-128"/>
                <a:cs typeface="+mn-cs"/>
              </a:rPr>
              <a:t> </a:t>
            </a:r>
          </a:p>
          <a:p>
            <a:endParaRPr lang="en-US" altLang="en-US" dirty="0"/>
          </a:p>
        </p:txBody>
      </p:sp>
    </p:spTree>
    <p:extLst>
      <p:ext uri="{BB962C8B-B14F-4D97-AF65-F5344CB8AC3E}">
        <p14:creationId xmlns:p14="http://schemas.microsoft.com/office/powerpoint/2010/main" val="39267618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Arial" pitchFamily="34" charset="0"/>
                <a:ea typeface="MS PGothic" pitchFamily="34" charset="-128"/>
                <a:cs typeface="+mn-cs"/>
              </a:rPr>
              <a:t>Redundancy envoys themselves rarely admit to experiencing suffering during redundancies, as arguably this could be regarded as a weakness (Torres, 2011). He argues that redundancy envoys suffering during the process of redundancies is ignored by specialists in the field on the basis of their theoretical preconception that because the employer is dominant, they are unable to experience the suffering and thus their suffering is unheard.  The suffering of redundancy envoys’ is however very real, despite coning across as being deceptive due to redundancy envoys appearing insensitive to employees, due to their own fear of rejection (Moran, 2001). The role of the redundancy envoy during redundancies is unique, underestimated and extremely stressful, yet the importance of their wellbeing is of utmost importance as these are the individuals who need to lead the organisation through its transition into the future. </a:t>
            </a:r>
          </a:p>
          <a:p>
            <a:r>
              <a:rPr lang="en-GB" sz="1200" kern="1200" dirty="0">
                <a:solidFill>
                  <a:schemeClr val="tx1"/>
                </a:solidFill>
                <a:effectLst/>
                <a:latin typeface="Arial" pitchFamily="34" charset="0"/>
                <a:ea typeface="MS PGothic" pitchFamily="34" charset="-128"/>
                <a:cs typeface="+mn-cs"/>
              </a:rPr>
              <a:t> </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Notice </a:t>
            </a:r>
            <a:fld id="{4C6EFB53-8093-4D2D-A6EF-C9DAF5349C3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99866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Notice </a:t>
            </a:r>
            <a:fld id="{4C6EFB53-8093-4D2D-A6EF-C9DAF5349C3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77579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Arial" pitchFamily="34" charset="0"/>
                <a:ea typeface="MS PGothic" pitchFamily="34" charset="-128"/>
                <a:cs typeface="+mn-cs"/>
              </a:rPr>
              <a:t>Don’t forget to also focus  our ‘survivors’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200" kern="1200" dirty="0">
              <a:solidFill>
                <a:schemeClr val="tx1"/>
              </a:solidFill>
              <a:effectLst/>
              <a:latin typeface="Arial" pitchFamily="34" charset="0"/>
              <a:ea typeface="MS PGothic" pitchFamily="34" charset="-128"/>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Arial" pitchFamily="34" charset="0"/>
                <a:ea typeface="MS PGothic" pitchFamily="34" charset="-128"/>
                <a:cs typeface="+mn-cs"/>
              </a:rPr>
              <a:t>Survivor syndrome is experienced by survivors of the redundancy programme as well as by redundancy envoys.  Survivor syndrome includes feelings of guilt, where for example colleagues feel guilty that they kept their jobs, when they may believe that employees that were more able or who needed the finance more, should have stayed in the role. Survivor syndrome also include feelings of job insecurity, fear and anger towards the organotin for being put in this position, essentially systematic from a perceived breach of their psychological contract. Others experience a feeling of relief that they have kept their jobs.  High levels of mistrust is often experienced between colleagues, but also towards the organisation.</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Notice </a:t>
            </a:r>
            <a:fld id="{4C6EFB53-8093-4D2D-A6EF-C9DAF5349C3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8591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eg"/><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9.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9.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eg"/><Relationship Id="rId1" Type="http://schemas.openxmlformats.org/officeDocument/2006/relationships/slideMaster" Target="../slideMasters/slideMaster9.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eg"/><Relationship Id="rId1" Type="http://schemas.openxmlformats.org/officeDocument/2006/relationships/slideMaster" Target="../slideMasters/slideMaster12.xml"/></Relationships>
</file>

<file path=ppt/slideLayouts/_rels/slideLayout15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2.jpeg"/><Relationship Id="rId1" Type="http://schemas.openxmlformats.org/officeDocument/2006/relationships/slideMaster" Target="../slideMasters/slideMaster12.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2.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eg"/><Relationship Id="rId1" Type="http://schemas.openxmlformats.org/officeDocument/2006/relationships/slideMaster" Target="../slideMasters/slideMaster12.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eg"/><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eg"/><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jpeg"/><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IPD Title Slide with logo">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14401"/>
            <a:ext cx="12192001" cy="6858001"/>
          </a:xfrm>
          <a:prstGeom prst="rect">
            <a:avLst/>
          </a:prstGeom>
        </p:spPr>
      </p:pic>
      <p:sp>
        <p:nvSpPr>
          <p:cNvPr id="2" name="Title 1"/>
          <p:cNvSpPr>
            <a:spLocks noGrp="1"/>
          </p:cNvSpPr>
          <p:nvPr>
            <p:ph type="ctrTitle"/>
          </p:nvPr>
        </p:nvSpPr>
        <p:spPr>
          <a:xfrm>
            <a:off x="914400" y="1122363"/>
            <a:ext cx="10363200" cy="2387600"/>
          </a:xfrm>
        </p:spPr>
        <p:txBody>
          <a:bodyPr anchor="b"/>
          <a:lstStyle>
            <a:lvl1pPr algn="ctr">
              <a:defRPr sz="6000">
                <a:solidFill>
                  <a:schemeClr val="bg1"/>
                </a:solidFill>
              </a:defRPr>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solidFill>
                  <a:schemeClr val="bg1"/>
                </a:solidFill>
              </a:defRPr>
            </a:lvl1pPr>
          </a:lstStyle>
          <a:p>
            <a:fld id="{111C1156-9F48-442B-9650-93B414C8510A}" type="datetimeFigureOut">
              <a:rPr lang="en-GB" smtClean="0"/>
              <a:pPr/>
              <a:t>08/12/2022</a:t>
            </a:fld>
            <a:endParaRPr lang="en-GB"/>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GB"/>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56D0D72C-7A67-4C52-B3B9-1710A04F6D2A}" type="slidenum">
              <a:rPr lang="en-GB" smtClean="0"/>
              <a:pPr/>
              <a:t>‹#›</a:t>
            </a:fld>
            <a:endParaRPr lang="en-GB"/>
          </a:p>
        </p:txBody>
      </p:sp>
      <p:pic>
        <p:nvPicPr>
          <p:cNvPr id="8" name="Pictur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953857" y="494064"/>
            <a:ext cx="1896403" cy="809137"/>
          </a:xfrm>
          <a:prstGeom prst="rect">
            <a:avLst/>
          </a:prstGeom>
        </p:spPr>
      </p:pic>
    </p:spTree>
    <p:extLst>
      <p:ext uri="{BB962C8B-B14F-4D97-AF65-F5344CB8AC3E}">
        <p14:creationId xmlns:p14="http://schemas.microsoft.com/office/powerpoint/2010/main" val="2669382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_WhiteDottedPatter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1C1156-9F48-442B-9650-93B414C8510A}" type="datetimeFigureOut">
              <a:rPr lang="en-GB" smtClean="0"/>
              <a:t>08/12/2022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6D0D72C-7A67-4C52-B3B9-1710A04F6D2A}" type="slidenum">
              <a:rPr lang="en-GB" smtClean="0"/>
              <a:t>‹#›</a:t>
            </a:fld>
            <a:endParaRPr lang="en-GB"/>
          </a:p>
        </p:txBody>
      </p:sp>
      <p:sp>
        <p:nvSpPr>
          <p:cNvPr id="6" name="Picture Placeholder 5"/>
          <p:cNvSpPr>
            <a:spLocks noGrp="1"/>
          </p:cNvSpPr>
          <p:nvPr>
            <p:ph type="pic" sz="quarter" idx="13"/>
          </p:nvPr>
        </p:nvSpPr>
        <p:spPr>
          <a:xfrm>
            <a:off x="838201" y="856801"/>
            <a:ext cx="10623551" cy="5270950"/>
          </a:xfrm>
        </p:spPr>
        <p:txBody>
          <a:bodyPr/>
          <a:lstStyle/>
          <a:p>
            <a:endParaRPr lang="en-GB"/>
          </a:p>
        </p:txBody>
      </p:sp>
    </p:spTree>
    <p:extLst>
      <p:ext uri="{BB962C8B-B14F-4D97-AF65-F5344CB8AC3E}">
        <p14:creationId xmlns:p14="http://schemas.microsoft.com/office/powerpoint/2010/main" val="329545786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secHead" preserve="1">
  <p:cSld name="Section Header_WhiteDottedPattern">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rgbClr val="58595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1C1156-9F48-442B-9650-93B414C8510A}" type="datetimeFigureOut">
              <a:rPr lang="en-GB" smtClean="0"/>
              <a:t>08/12/2022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166164748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Obj" preserve="1">
  <p:cSld name="Two Content_WhiteDottedPatter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346401"/>
            <a:ext cx="5181600" cy="4830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346401"/>
            <a:ext cx="5181600" cy="4830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11C1156-9F48-442B-9650-93B414C8510A}" type="datetimeFigureOut">
              <a:rPr lang="en-GB" smtClean="0"/>
              <a:t>08/12/2022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364249268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woTxTwoObj" preserve="1">
  <p:cSld name="Comparison_WhiteDottedPatter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11C1156-9F48-442B-9650-93B414C8510A}" type="datetimeFigureOut">
              <a:rPr lang="en-GB" smtClean="0"/>
              <a:t>08/12/2022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200373046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Only" preserve="1">
  <p:cSld name="Title Only_WhiteDottedPatter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11C1156-9F48-442B-9650-93B414C8510A}" type="datetimeFigureOut">
              <a:rPr lang="en-GB" smtClean="0"/>
              <a:t>08/12/2022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421948847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blank" preserve="1">
  <p:cSld name="Blank_WhiteDottedPatter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1C1156-9F48-442B-9650-93B414C8510A}" type="datetimeFigureOut">
              <a:rPr lang="en-GB" smtClean="0"/>
              <a:t>08/12/2022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257389112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Picture_WhiteDottedPatter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1C1156-9F48-442B-9650-93B414C8510A}" type="datetimeFigureOut">
              <a:rPr lang="en-GB" smtClean="0"/>
              <a:t>08/12/2022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6D0D72C-7A67-4C52-B3B9-1710A04F6D2A}" type="slidenum">
              <a:rPr lang="en-GB" smtClean="0"/>
              <a:t>‹#›</a:t>
            </a:fld>
            <a:endParaRPr lang="en-GB"/>
          </a:p>
        </p:txBody>
      </p:sp>
      <p:sp>
        <p:nvSpPr>
          <p:cNvPr id="6" name="Picture Placeholder 5"/>
          <p:cNvSpPr>
            <a:spLocks noGrp="1"/>
          </p:cNvSpPr>
          <p:nvPr>
            <p:ph type="pic" sz="quarter" idx="13"/>
          </p:nvPr>
        </p:nvSpPr>
        <p:spPr>
          <a:xfrm>
            <a:off x="838201" y="856801"/>
            <a:ext cx="10623551" cy="5270950"/>
          </a:xfrm>
        </p:spPr>
        <p:txBody>
          <a:bodyPr/>
          <a:lstStyle/>
          <a:p>
            <a:endParaRPr lang="en-GB"/>
          </a:p>
        </p:txBody>
      </p:sp>
    </p:spTree>
    <p:extLst>
      <p:ext uri="{BB962C8B-B14F-4D97-AF65-F5344CB8AC3E}">
        <p14:creationId xmlns:p14="http://schemas.microsoft.com/office/powerpoint/2010/main" val="231593979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wo Pictures_WhiteDottedPatter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1C1156-9F48-442B-9650-93B414C8510A}" type="datetimeFigureOut">
              <a:rPr lang="en-GB" smtClean="0"/>
              <a:t>08/12/2022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6D0D72C-7A67-4C52-B3B9-1710A04F6D2A}" type="slidenum">
              <a:rPr lang="en-GB" smtClean="0"/>
              <a:t>‹#›</a:t>
            </a:fld>
            <a:endParaRPr lang="en-GB"/>
          </a:p>
        </p:txBody>
      </p:sp>
      <p:sp>
        <p:nvSpPr>
          <p:cNvPr id="6" name="Picture Placeholder 5"/>
          <p:cNvSpPr>
            <a:spLocks noGrp="1"/>
          </p:cNvSpPr>
          <p:nvPr>
            <p:ph type="pic" sz="quarter" idx="13"/>
          </p:nvPr>
        </p:nvSpPr>
        <p:spPr>
          <a:xfrm>
            <a:off x="364800" y="547688"/>
            <a:ext cx="5741784" cy="5600700"/>
          </a:xfrm>
        </p:spPr>
        <p:txBody>
          <a:bodyPr/>
          <a:lstStyle/>
          <a:p>
            <a:endParaRPr lang="en-GB"/>
          </a:p>
        </p:txBody>
      </p:sp>
      <p:sp>
        <p:nvSpPr>
          <p:cNvPr id="8" name="Picture Placeholder 7"/>
          <p:cNvSpPr>
            <a:spLocks noGrp="1"/>
          </p:cNvSpPr>
          <p:nvPr>
            <p:ph type="pic" sz="quarter" idx="14"/>
          </p:nvPr>
        </p:nvSpPr>
        <p:spPr>
          <a:xfrm>
            <a:off x="6201834" y="539750"/>
            <a:ext cx="5645151" cy="5608638"/>
          </a:xfrm>
        </p:spPr>
        <p:txBody>
          <a:bodyPr/>
          <a:lstStyle/>
          <a:p>
            <a:endParaRPr lang="en-GB"/>
          </a:p>
        </p:txBody>
      </p:sp>
    </p:spTree>
    <p:extLst>
      <p:ext uri="{BB962C8B-B14F-4D97-AF65-F5344CB8AC3E}">
        <p14:creationId xmlns:p14="http://schemas.microsoft.com/office/powerpoint/2010/main" val="260166532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_WhiteDottedPatter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1C1156-9F48-442B-9650-93B414C8510A}" type="datetimeFigureOut">
              <a:rPr lang="en-GB" smtClean="0"/>
              <a:t>08/12/2022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92404689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_WhiteDottedPatter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1C1156-9F48-442B-9650-93B414C8510A}" type="datetimeFigureOut">
              <a:rPr lang="en-GB" smtClean="0"/>
              <a:t>08/12/2022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63432711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_WhiteDottedPatter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1C1156-9F48-442B-9650-93B414C8510A}" type="datetimeFigureOut">
              <a:rPr lang="en-GB" smtClean="0"/>
              <a:t>08/12/2022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15683407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Pictures_WhiteDottedPatter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1C1156-9F48-442B-9650-93B414C8510A}" type="datetimeFigureOut">
              <a:rPr lang="en-GB" smtClean="0"/>
              <a:t>08/12/2022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6D0D72C-7A67-4C52-B3B9-1710A04F6D2A}" type="slidenum">
              <a:rPr lang="en-GB" smtClean="0"/>
              <a:t>‹#›</a:t>
            </a:fld>
            <a:endParaRPr lang="en-GB"/>
          </a:p>
        </p:txBody>
      </p:sp>
      <p:sp>
        <p:nvSpPr>
          <p:cNvPr id="6" name="Picture Placeholder 5"/>
          <p:cNvSpPr>
            <a:spLocks noGrp="1"/>
          </p:cNvSpPr>
          <p:nvPr>
            <p:ph type="pic" sz="quarter" idx="13"/>
          </p:nvPr>
        </p:nvSpPr>
        <p:spPr>
          <a:xfrm>
            <a:off x="364800" y="547688"/>
            <a:ext cx="5741784" cy="5600700"/>
          </a:xfrm>
        </p:spPr>
        <p:txBody>
          <a:bodyPr/>
          <a:lstStyle/>
          <a:p>
            <a:endParaRPr lang="en-GB"/>
          </a:p>
        </p:txBody>
      </p:sp>
      <p:sp>
        <p:nvSpPr>
          <p:cNvPr id="8" name="Picture Placeholder 7"/>
          <p:cNvSpPr>
            <a:spLocks noGrp="1"/>
          </p:cNvSpPr>
          <p:nvPr>
            <p:ph type="pic" sz="quarter" idx="14"/>
          </p:nvPr>
        </p:nvSpPr>
        <p:spPr>
          <a:xfrm>
            <a:off x="6201834" y="539750"/>
            <a:ext cx="5645151" cy="5608638"/>
          </a:xfrm>
        </p:spPr>
        <p:txBody>
          <a:bodyPr/>
          <a:lstStyle/>
          <a:p>
            <a:endParaRPr lang="en-GB"/>
          </a:p>
        </p:txBody>
      </p:sp>
    </p:spTree>
    <p:extLst>
      <p:ext uri="{BB962C8B-B14F-4D97-AF65-F5344CB8AC3E}">
        <p14:creationId xmlns:p14="http://schemas.microsoft.com/office/powerpoint/2010/main" val="232490211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_WhiteDottedPatter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1C1156-9F48-442B-9650-93B414C8510A}" type="datetimeFigureOut">
              <a:rPr lang="en-GB" smtClean="0"/>
              <a:t>08/12/2022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186132413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blank" preserve="1">
  <p:cSld name="CIPD End Slide with logo">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14401"/>
            <a:ext cx="12192001" cy="6858001"/>
          </a:xfrm>
          <a:prstGeom prst="rect">
            <a:avLst/>
          </a:prstGeom>
        </p:spPr>
      </p:pic>
      <p:pic>
        <p:nvPicPr>
          <p:cNvPr id="6" name="Picture 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953857" y="494064"/>
            <a:ext cx="1896403" cy="809137"/>
          </a:xfrm>
          <a:prstGeom prst="rect">
            <a:avLst/>
          </a:prstGeom>
        </p:spPr>
      </p:pic>
      <p:sp>
        <p:nvSpPr>
          <p:cNvPr id="2" name="Date Placeholder 1"/>
          <p:cNvSpPr>
            <a:spLocks noGrp="1"/>
          </p:cNvSpPr>
          <p:nvPr>
            <p:ph type="dt" sz="half" idx="10"/>
          </p:nvPr>
        </p:nvSpPr>
        <p:spPr/>
        <p:txBody>
          <a:bodyPr/>
          <a:lstStyle>
            <a:lvl1pPr>
              <a:defRPr>
                <a:solidFill>
                  <a:schemeClr val="bg1"/>
                </a:solidFill>
              </a:defRPr>
            </a:lvl1pPr>
          </a:lstStyle>
          <a:p>
            <a:fld id="{111C1156-9F48-442B-9650-93B414C8510A}" type="datetimeFigureOut">
              <a:rPr lang="en-GB" smtClean="0"/>
              <a:pPr/>
              <a:t>08/12/2022</a:t>
            </a:fld>
            <a:endParaRPr lang="en-GB"/>
          </a:p>
        </p:txBody>
      </p:sp>
      <p:sp>
        <p:nvSpPr>
          <p:cNvPr id="3" name="Footer Placeholder 2"/>
          <p:cNvSpPr>
            <a:spLocks noGrp="1"/>
          </p:cNvSpPr>
          <p:nvPr>
            <p:ph type="ftr" sz="quarter" idx="11"/>
          </p:nvPr>
        </p:nvSpPr>
        <p:spPr/>
        <p:txBody>
          <a:bodyPr/>
          <a:lstStyle>
            <a:lvl1pPr>
              <a:defRPr>
                <a:solidFill>
                  <a:schemeClr val="bg1"/>
                </a:solidFill>
              </a:defRPr>
            </a:lvl1pPr>
          </a:lstStyle>
          <a:p>
            <a:endParaRPr lang="en-GB"/>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56D0D72C-7A67-4C52-B3B9-1710A04F6D2A}" type="slidenum">
              <a:rPr lang="en-GB" smtClean="0"/>
              <a:pPr/>
              <a:t>‹#›</a:t>
            </a:fld>
            <a:endParaRPr lang="en-GB"/>
          </a:p>
        </p:txBody>
      </p:sp>
    </p:spTree>
    <p:extLst>
      <p:ext uri="{BB962C8B-B14F-4D97-AF65-F5344CB8AC3E}">
        <p14:creationId xmlns:p14="http://schemas.microsoft.com/office/powerpoint/2010/main" val="83474725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 preserve="1">
  <p:cSld name="CIPD Title Slide with logo">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914400" y="1122363"/>
            <a:ext cx="10363200" cy="2387600"/>
          </a:xfrm>
        </p:spPr>
        <p:txBody>
          <a:bodyPr anchor="b"/>
          <a:lstStyle>
            <a:lvl1pPr algn="ctr">
              <a:defRPr sz="4500">
                <a:solidFill>
                  <a:schemeClr val="bg1"/>
                </a:solidFill>
              </a:defRPr>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pic>
        <p:nvPicPr>
          <p:cNvPr id="8" name="Pictur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975274" y="494065"/>
            <a:ext cx="1662545" cy="947943"/>
          </a:xfrm>
          <a:prstGeom prst="rect">
            <a:avLst/>
          </a:prstGeom>
        </p:spPr>
      </p:pic>
    </p:spTree>
    <p:extLst>
      <p:ext uri="{BB962C8B-B14F-4D97-AF65-F5344CB8AC3E}">
        <p14:creationId xmlns:p14="http://schemas.microsoft.com/office/powerpoint/2010/main" val="197459568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Alternate section break or opening slide">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838200" y="6356354"/>
            <a:ext cx="2743200" cy="365125"/>
          </a:xfrm>
          <a:prstGeom prst="rect">
            <a:avLst/>
          </a:prstGeom>
        </p:spPr>
        <p:txBody>
          <a:bodyPr/>
          <a:lstStyle/>
          <a:p>
            <a:fld id="{111C1156-9F48-442B-9650-93B414C8510A}" type="datetimeFigureOut">
              <a:rPr lang="en-GB" smtClean="0"/>
              <a:pPr/>
              <a:t>08/12/2022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a:xfrm>
            <a:off x="8610600" y="6356354"/>
            <a:ext cx="2743200" cy="365125"/>
          </a:xfrm>
          <a:prstGeom prst="rect">
            <a:avLst/>
          </a:prstGeom>
        </p:spPr>
        <p:txBody>
          <a:bodyPr/>
          <a:lstStyle/>
          <a:p>
            <a:fld id="{56D0D72C-7A67-4C52-B3B9-1710A04F6D2A}" type="slidenum">
              <a:rPr lang="en-GB" smtClean="0"/>
              <a:pPr/>
              <a:t>‹#›</a:t>
            </a:fld>
            <a:endParaRPr lang="en-GB"/>
          </a:p>
        </p:txBody>
      </p:sp>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a:ext>
            </a:extLst>
          </a:blip>
          <a:srcRect l="-76"/>
          <a:stretch/>
        </p:blipFill>
        <p:spPr>
          <a:xfrm>
            <a:off x="-56563" y="-735291"/>
            <a:ext cx="12338051" cy="7602718"/>
          </a:xfrm>
          <a:prstGeom prst="rect">
            <a:avLst/>
          </a:prstGeom>
        </p:spPr>
      </p:pic>
      <p:pic>
        <p:nvPicPr>
          <p:cNvPr id="8" name="Pictur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964537" y="493200"/>
            <a:ext cx="1441851" cy="824612"/>
          </a:xfrm>
          <a:prstGeom prst="rect">
            <a:avLst/>
          </a:prstGeom>
        </p:spPr>
      </p:pic>
      <p:sp>
        <p:nvSpPr>
          <p:cNvPr id="10" name="TextBox 9"/>
          <p:cNvSpPr txBox="1">
            <a:spLocks noChangeAspect="1"/>
          </p:cNvSpPr>
          <p:nvPr userDrawn="1"/>
        </p:nvSpPr>
        <p:spPr>
          <a:xfrm>
            <a:off x="-1" y="1674835"/>
            <a:ext cx="6086324" cy="2663369"/>
          </a:xfrm>
          <a:prstGeom prst="rect">
            <a:avLst/>
          </a:prstGeom>
          <a:solidFill>
            <a:srgbClr val="58595B">
              <a:alpha val="81000"/>
            </a:srgbClr>
          </a:solidFill>
        </p:spPr>
        <p:txBody>
          <a:bodyPr wrap="square" rtlCol="0">
            <a:normAutofit/>
          </a:bodyPr>
          <a:lstStyle/>
          <a:p>
            <a:endParaRPr lang="en-US" sz="2100" baseline="0">
              <a:solidFill>
                <a:schemeClr val="bg1"/>
              </a:solidFill>
            </a:endParaRPr>
          </a:p>
        </p:txBody>
      </p:sp>
      <p:sp>
        <p:nvSpPr>
          <p:cNvPr id="11" name="Title 1"/>
          <p:cNvSpPr>
            <a:spLocks noGrp="1"/>
          </p:cNvSpPr>
          <p:nvPr>
            <p:ph type="title"/>
          </p:nvPr>
        </p:nvSpPr>
        <p:spPr>
          <a:xfrm>
            <a:off x="212261" y="1761561"/>
            <a:ext cx="5578939" cy="2299453"/>
          </a:xfrm>
        </p:spPr>
        <p:txBody>
          <a:bodyPr anchor="ctr" anchorCtr="0"/>
          <a:lstStyle>
            <a:lvl1pPr>
              <a:defRPr sz="2400">
                <a:solidFill>
                  <a:schemeClr val="bg1"/>
                </a:solidFill>
              </a:defRPr>
            </a:lvl1pPr>
          </a:lstStyle>
          <a:p>
            <a:r>
              <a:rPr lang="en-US"/>
              <a:t>Click to edit Master title style</a:t>
            </a:r>
          </a:p>
        </p:txBody>
      </p:sp>
    </p:spTree>
    <p:extLst>
      <p:ext uri="{BB962C8B-B14F-4D97-AF65-F5344CB8AC3E}">
        <p14:creationId xmlns:p14="http://schemas.microsoft.com/office/powerpoint/2010/main" val="236070695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 preserve="1">
  <p:cSld name="Title and Content_WhiteDottedPattern">
    <p:bg>
      <p:bgPr>
        <a:solidFill>
          <a:srgbClr val="FFC20E"/>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8610600" y="6356354"/>
            <a:ext cx="2743200" cy="365125"/>
          </a:xfrm>
          <a:prstGeom prst="rect">
            <a:avLst/>
          </a:prstGeom>
        </p:spPr>
        <p:txBody>
          <a:bodyPr/>
          <a:lstStyle/>
          <a:p>
            <a:fld id="{56D0D72C-7A67-4C52-B3B9-1710A04F6D2A}" type="slidenum">
              <a:rPr lang="en-GB" smtClean="0"/>
              <a:t>‹#›</a:t>
            </a:fld>
            <a:endParaRPr lang="en-GB"/>
          </a:p>
        </p:txBody>
      </p:sp>
      <p:pic>
        <p:nvPicPr>
          <p:cNvPr id="7" name="Picture 6">
            <a:extLst>
              <a:ext uri="{FF2B5EF4-FFF2-40B4-BE49-F238E27FC236}">
                <a16:creationId xmlns:a16="http://schemas.microsoft.com/office/drawing/2014/main" id="{A5A5714A-0663-4B08-93EE-05C3A9A21AF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38200" y="6311223"/>
            <a:ext cx="995589" cy="453376"/>
          </a:xfrm>
          <a:prstGeom prst="rect">
            <a:avLst/>
          </a:prstGeom>
        </p:spPr>
      </p:pic>
    </p:spTree>
    <p:extLst>
      <p:ext uri="{BB962C8B-B14F-4D97-AF65-F5344CB8AC3E}">
        <p14:creationId xmlns:p14="http://schemas.microsoft.com/office/powerpoint/2010/main" val="36336443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1_Title and Content_WhiteDottedPattern">
    <p:bg>
      <p:bgPr>
        <a:solidFill>
          <a:srgbClr val="00838E"/>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F8E6"/>
                </a:solidFill>
              </a:defRPr>
            </a:lvl1pPr>
          </a:lstStyle>
          <a:p>
            <a:r>
              <a:rPr lang="en-US"/>
              <a:t>Click to edit Master title style</a:t>
            </a:r>
          </a:p>
        </p:txBody>
      </p:sp>
      <p:sp>
        <p:nvSpPr>
          <p:cNvPr id="3" name="Content Placeholder 2"/>
          <p:cNvSpPr>
            <a:spLocks noGrp="1"/>
          </p:cNvSpPr>
          <p:nvPr>
            <p:ph idx="1"/>
          </p:nvPr>
        </p:nvSpPr>
        <p:spPr/>
        <p:txBody>
          <a:bodyPr/>
          <a:lstStyle>
            <a:lvl1pPr>
              <a:defRPr>
                <a:solidFill>
                  <a:srgbClr val="FFF8E6"/>
                </a:solidFill>
              </a:defRPr>
            </a:lvl1pPr>
            <a:lvl2pPr>
              <a:defRPr>
                <a:solidFill>
                  <a:srgbClr val="FFF8E6"/>
                </a:solidFill>
              </a:defRPr>
            </a:lvl2pPr>
            <a:lvl3pPr>
              <a:defRPr>
                <a:solidFill>
                  <a:srgbClr val="FFF8E6"/>
                </a:solidFill>
              </a:defRPr>
            </a:lvl3pPr>
            <a:lvl4pPr>
              <a:defRPr>
                <a:solidFill>
                  <a:srgbClr val="FFF8E6"/>
                </a:solidFill>
              </a:defRPr>
            </a:lvl4pPr>
            <a:lvl5pPr>
              <a:defRPr>
                <a:solidFill>
                  <a:srgbClr val="FFF8E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8610600" y="6356354"/>
            <a:ext cx="2743200" cy="365125"/>
          </a:xfrm>
          <a:prstGeom prst="rect">
            <a:avLst/>
          </a:prstGeom>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68956638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 preserve="1">
  <p:cSld name="Title Slide_WhiteDottedPattern">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8610600" y="6356354"/>
            <a:ext cx="2743200" cy="365125"/>
          </a:xfrm>
          <a:prstGeom prst="rect">
            <a:avLst/>
          </a:prstGeom>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113734428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secHead" preserve="1">
  <p:cSld name="Section Header_WhiteDottedPattern">
    <p:bg>
      <p:bgPr>
        <a:solidFill>
          <a:srgbClr val="FFC20E"/>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831851" y="4589467"/>
            <a:ext cx="10515600" cy="1500187"/>
          </a:xfrm>
        </p:spPr>
        <p:txBody>
          <a:bodyPr/>
          <a:lstStyle>
            <a:lvl1pPr marL="0" indent="0">
              <a:buNone/>
              <a:defRPr sz="1800">
                <a:solidFill>
                  <a:srgbClr val="58595B"/>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8610600" y="6356354"/>
            <a:ext cx="2743200" cy="365125"/>
          </a:xfrm>
          <a:prstGeom prst="rect">
            <a:avLst/>
          </a:prstGeom>
        </p:spPr>
        <p:txBody>
          <a:bodyPr/>
          <a:lstStyle/>
          <a:p>
            <a:fld id="{56D0D72C-7A67-4C52-B3B9-1710A04F6D2A}" type="slidenum">
              <a:rPr lang="en-GB" smtClean="0"/>
              <a:t>‹#›</a:t>
            </a:fld>
            <a:endParaRPr lang="en-GB"/>
          </a:p>
        </p:txBody>
      </p:sp>
      <p:pic>
        <p:nvPicPr>
          <p:cNvPr id="10" name="Picture 9" descr="A picture containing text, clipart, ax&#10;&#10;Description automatically generated">
            <a:extLst>
              <a:ext uri="{FF2B5EF4-FFF2-40B4-BE49-F238E27FC236}">
                <a16:creationId xmlns:a16="http://schemas.microsoft.com/office/drawing/2014/main" id="{90DF8929-647F-4807-AA90-7967EC630D0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85216" y="6384140"/>
            <a:ext cx="913040" cy="309492"/>
          </a:xfrm>
          <a:prstGeom prst="rect">
            <a:avLst/>
          </a:prstGeom>
        </p:spPr>
      </p:pic>
    </p:spTree>
    <p:extLst>
      <p:ext uri="{BB962C8B-B14F-4D97-AF65-F5344CB8AC3E}">
        <p14:creationId xmlns:p14="http://schemas.microsoft.com/office/powerpoint/2010/main" val="66280549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Obj" preserve="1">
  <p:cSld name="Two Content_WhiteDottedPattern">
    <p:bg>
      <p:bgPr>
        <a:solidFill>
          <a:srgbClr val="00838E"/>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p:cNvSpPr>
            <a:spLocks noGrp="1"/>
          </p:cNvSpPr>
          <p:nvPr>
            <p:ph sz="half" idx="1"/>
          </p:nvPr>
        </p:nvSpPr>
        <p:spPr>
          <a:xfrm>
            <a:off x="838200" y="1346402"/>
            <a:ext cx="5181600" cy="4830563"/>
          </a:xfrm>
        </p:spPr>
        <p:txBody>
          <a:bodyPr/>
          <a:lstStyle>
            <a:lvl1pPr>
              <a:buClr>
                <a:srgbClr val="FFC20E"/>
              </a:buClr>
              <a:defRPr>
                <a:solidFill>
                  <a:schemeClr val="bg1"/>
                </a:solidFill>
              </a:defRPr>
            </a:lvl1pPr>
            <a:lvl2pPr>
              <a:buClr>
                <a:srgbClr val="FFC20E"/>
              </a:buClr>
              <a:defRPr>
                <a:solidFill>
                  <a:schemeClr val="bg1"/>
                </a:solidFill>
              </a:defRPr>
            </a:lvl2pPr>
            <a:lvl3pPr>
              <a:buClr>
                <a:srgbClr val="FFC20E"/>
              </a:buClr>
              <a:defRPr>
                <a:solidFill>
                  <a:schemeClr val="bg1"/>
                </a:solidFill>
              </a:defRPr>
            </a:lvl3pPr>
            <a:lvl4pPr>
              <a:buClr>
                <a:srgbClr val="FFC20E"/>
              </a:buClr>
              <a:defRPr>
                <a:solidFill>
                  <a:schemeClr val="bg1"/>
                </a:solidFill>
              </a:defRPr>
            </a:lvl4pPr>
            <a:lvl5pPr>
              <a:buClr>
                <a:srgbClr val="FFC20E"/>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346402"/>
            <a:ext cx="5181600" cy="4830563"/>
          </a:xfrm>
        </p:spPr>
        <p:txBody>
          <a:bodyPr/>
          <a:lstStyle>
            <a:lvl1pPr>
              <a:buClr>
                <a:srgbClr val="FFC20E"/>
              </a:buClr>
              <a:defRPr>
                <a:solidFill>
                  <a:schemeClr val="bg1"/>
                </a:solidFill>
              </a:defRPr>
            </a:lvl1pPr>
            <a:lvl2pPr>
              <a:buClr>
                <a:srgbClr val="FFC20E"/>
              </a:buClr>
              <a:defRPr>
                <a:solidFill>
                  <a:schemeClr val="bg1"/>
                </a:solidFill>
              </a:defRPr>
            </a:lvl2pPr>
            <a:lvl3pPr>
              <a:buClr>
                <a:srgbClr val="FFC20E"/>
              </a:buClr>
              <a:defRPr>
                <a:solidFill>
                  <a:schemeClr val="bg1"/>
                </a:solidFill>
              </a:defRPr>
            </a:lvl3pPr>
            <a:lvl4pPr>
              <a:buClr>
                <a:srgbClr val="FFC20E"/>
              </a:buClr>
              <a:defRPr>
                <a:solidFill>
                  <a:schemeClr val="bg1"/>
                </a:solidFill>
              </a:defRPr>
            </a:lvl4pPr>
            <a:lvl5pPr>
              <a:buClr>
                <a:srgbClr val="FFC20E"/>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endParaRPr lang="en-GB"/>
          </a:p>
        </p:txBody>
      </p:sp>
      <p:pic>
        <p:nvPicPr>
          <p:cNvPr id="8" name="Picture 7">
            <a:extLst>
              <a:ext uri="{FF2B5EF4-FFF2-40B4-BE49-F238E27FC236}">
                <a16:creationId xmlns:a16="http://schemas.microsoft.com/office/drawing/2014/main" id="{2E873C13-2D44-46CA-AE47-59EDC9D5AB5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38200" y="6311223"/>
            <a:ext cx="995589" cy="453376"/>
          </a:xfrm>
          <a:prstGeom prst="rect">
            <a:avLst/>
          </a:prstGeom>
        </p:spPr>
      </p:pic>
    </p:spTree>
    <p:extLst>
      <p:ext uri="{BB962C8B-B14F-4D97-AF65-F5344CB8AC3E}">
        <p14:creationId xmlns:p14="http://schemas.microsoft.com/office/powerpoint/2010/main" val="264748219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woTxTwoObj" preserve="1">
  <p:cSld name="Comparison_WhiteDottedPattern">
    <p:bg>
      <p:bgPr>
        <a:solidFill>
          <a:srgbClr val="E9F6F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1236925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_WhiteDottedPatter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1C1156-9F48-442B-9650-93B414C8510A}" type="datetimeFigureOut">
              <a:rPr lang="en-GB" smtClean="0"/>
              <a:t>08/12/2022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281357875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Only" preserve="1">
  <p:cSld name="Title Only_WhiteDottedPatter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a:xfrm>
            <a:off x="8610600" y="6356354"/>
            <a:ext cx="2743200" cy="365125"/>
          </a:xfrm>
          <a:prstGeom prst="rect">
            <a:avLst/>
          </a:prstGeom>
        </p:spPr>
        <p:txBody>
          <a:bodyPr/>
          <a:lstStyle/>
          <a:p>
            <a:fld id="{56D0D72C-7A67-4C52-B3B9-1710A04F6D2A}" type="slidenum">
              <a:rPr lang="en-GB" smtClean="0"/>
              <a:t>‹#›</a:t>
            </a:fld>
            <a:endParaRPr lang="en-GB"/>
          </a:p>
        </p:txBody>
      </p:sp>
      <p:pic>
        <p:nvPicPr>
          <p:cNvPr id="7" name="Picture 6">
            <a:extLst>
              <a:ext uri="{FF2B5EF4-FFF2-40B4-BE49-F238E27FC236}">
                <a16:creationId xmlns:a16="http://schemas.microsoft.com/office/drawing/2014/main" id="{B3885C8F-6CC7-4E01-8D4E-42B29CC90FE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38200" y="6311223"/>
            <a:ext cx="995589" cy="453376"/>
          </a:xfrm>
          <a:prstGeom prst="rect">
            <a:avLst/>
          </a:prstGeom>
        </p:spPr>
      </p:pic>
    </p:spTree>
    <p:extLst>
      <p:ext uri="{BB962C8B-B14F-4D97-AF65-F5344CB8AC3E}">
        <p14:creationId xmlns:p14="http://schemas.microsoft.com/office/powerpoint/2010/main" val="16586385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blank" preserve="1">
  <p:cSld name="Blank_WhiteDottedPattern">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a:xfrm>
            <a:off x="8610600" y="6356354"/>
            <a:ext cx="2743200" cy="365125"/>
          </a:xfrm>
          <a:prstGeom prst="rect">
            <a:avLst/>
          </a:prstGeom>
        </p:spPr>
        <p:txBody>
          <a:bodyPr/>
          <a:lstStyle/>
          <a:p>
            <a:fld id="{56D0D72C-7A67-4C52-B3B9-1710A04F6D2A}" type="slidenum">
              <a:rPr lang="en-GB" smtClean="0"/>
              <a:t>‹#›</a:t>
            </a:fld>
            <a:endParaRPr lang="en-GB"/>
          </a:p>
        </p:txBody>
      </p:sp>
      <p:pic>
        <p:nvPicPr>
          <p:cNvPr id="5" name="Picture 4">
            <a:extLst>
              <a:ext uri="{FF2B5EF4-FFF2-40B4-BE49-F238E27FC236}">
                <a16:creationId xmlns:a16="http://schemas.microsoft.com/office/drawing/2014/main" id="{DD3174FB-3C45-4B71-9946-18C6E2871DF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38200" y="6311223"/>
            <a:ext cx="995589" cy="453376"/>
          </a:xfrm>
          <a:prstGeom prst="rect">
            <a:avLst/>
          </a:prstGeom>
        </p:spPr>
      </p:pic>
    </p:spTree>
    <p:extLst>
      <p:ext uri="{BB962C8B-B14F-4D97-AF65-F5344CB8AC3E}">
        <p14:creationId xmlns:p14="http://schemas.microsoft.com/office/powerpoint/2010/main" val="378163337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Picture_WhiteDottedPattern">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4"/>
            <a:ext cx="2743200" cy="365125"/>
          </a:xfrm>
          <a:prstGeom prst="rect">
            <a:avLst/>
          </a:prstGeom>
        </p:spPr>
        <p:txBody>
          <a:bodyPr/>
          <a:lstStyle/>
          <a:p>
            <a:fld id="{111C1156-9F48-442B-9650-93B414C8510A}" type="datetimeFigureOut">
              <a:rPr lang="en-GB" smtClean="0"/>
              <a:t>08/12/2022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a:xfrm>
            <a:off x="8610600" y="6356354"/>
            <a:ext cx="2743200" cy="365125"/>
          </a:xfrm>
          <a:prstGeom prst="rect">
            <a:avLst/>
          </a:prstGeom>
        </p:spPr>
        <p:txBody>
          <a:bodyPr/>
          <a:lstStyle/>
          <a:p>
            <a:fld id="{56D0D72C-7A67-4C52-B3B9-1710A04F6D2A}" type="slidenum">
              <a:rPr lang="en-GB" smtClean="0"/>
              <a:t>‹#›</a:t>
            </a:fld>
            <a:endParaRPr lang="en-GB"/>
          </a:p>
        </p:txBody>
      </p:sp>
      <p:sp>
        <p:nvSpPr>
          <p:cNvPr id="6" name="Picture Placeholder 5"/>
          <p:cNvSpPr>
            <a:spLocks noGrp="1"/>
          </p:cNvSpPr>
          <p:nvPr>
            <p:ph type="pic" sz="quarter" idx="13"/>
          </p:nvPr>
        </p:nvSpPr>
        <p:spPr>
          <a:xfrm>
            <a:off x="838202" y="856801"/>
            <a:ext cx="10623551" cy="5270950"/>
          </a:xfrm>
        </p:spPr>
        <p:txBody>
          <a:bodyPr/>
          <a:lstStyle/>
          <a:p>
            <a:endParaRPr lang="en-GB"/>
          </a:p>
        </p:txBody>
      </p:sp>
    </p:spTree>
    <p:extLst>
      <p:ext uri="{BB962C8B-B14F-4D97-AF65-F5344CB8AC3E}">
        <p14:creationId xmlns:p14="http://schemas.microsoft.com/office/powerpoint/2010/main" val="3470837943"/>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Two Pictures_WhiteDottedPattern">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4"/>
            <a:ext cx="2743200" cy="365125"/>
          </a:xfrm>
          <a:prstGeom prst="rect">
            <a:avLst/>
          </a:prstGeom>
        </p:spPr>
        <p:txBody>
          <a:bodyPr/>
          <a:lstStyle/>
          <a:p>
            <a:fld id="{111C1156-9F48-442B-9650-93B414C8510A}" type="datetimeFigureOut">
              <a:rPr lang="en-GB" smtClean="0"/>
              <a:t>08/12/2022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a:xfrm>
            <a:off x="8610600" y="6356354"/>
            <a:ext cx="2743200" cy="365125"/>
          </a:xfrm>
          <a:prstGeom prst="rect">
            <a:avLst/>
          </a:prstGeom>
        </p:spPr>
        <p:txBody>
          <a:bodyPr/>
          <a:lstStyle/>
          <a:p>
            <a:fld id="{56D0D72C-7A67-4C52-B3B9-1710A04F6D2A}" type="slidenum">
              <a:rPr lang="en-GB" smtClean="0"/>
              <a:t>‹#›</a:t>
            </a:fld>
            <a:endParaRPr lang="en-GB"/>
          </a:p>
        </p:txBody>
      </p:sp>
      <p:sp>
        <p:nvSpPr>
          <p:cNvPr id="6" name="Picture Placeholder 5"/>
          <p:cNvSpPr>
            <a:spLocks noGrp="1"/>
          </p:cNvSpPr>
          <p:nvPr>
            <p:ph type="pic" sz="quarter" idx="13"/>
          </p:nvPr>
        </p:nvSpPr>
        <p:spPr>
          <a:xfrm>
            <a:off x="364800" y="547688"/>
            <a:ext cx="5741784" cy="5600700"/>
          </a:xfrm>
        </p:spPr>
        <p:txBody>
          <a:bodyPr/>
          <a:lstStyle/>
          <a:p>
            <a:endParaRPr lang="en-GB"/>
          </a:p>
        </p:txBody>
      </p:sp>
      <p:sp>
        <p:nvSpPr>
          <p:cNvPr id="8" name="Picture Placeholder 7"/>
          <p:cNvSpPr>
            <a:spLocks noGrp="1"/>
          </p:cNvSpPr>
          <p:nvPr>
            <p:ph type="pic" sz="quarter" idx="14"/>
          </p:nvPr>
        </p:nvSpPr>
        <p:spPr>
          <a:xfrm>
            <a:off x="6201835" y="539750"/>
            <a:ext cx="5645151" cy="5608638"/>
          </a:xfrm>
        </p:spPr>
        <p:txBody>
          <a:bodyPr/>
          <a:lstStyle/>
          <a:p>
            <a:endParaRPr lang="en-GB"/>
          </a:p>
        </p:txBody>
      </p:sp>
    </p:spTree>
    <p:extLst>
      <p:ext uri="{BB962C8B-B14F-4D97-AF65-F5344CB8AC3E}">
        <p14:creationId xmlns:p14="http://schemas.microsoft.com/office/powerpoint/2010/main" val="139293804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Tx" preserve="1">
  <p:cSld name="Content with Caption_WhiteDottedPatter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29"/>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838200" y="6356354"/>
            <a:ext cx="2743200" cy="365125"/>
          </a:xfrm>
          <a:prstGeom prst="rect">
            <a:avLst/>
          </a:prstGeom>
        </p:spPr>
        <p:txBody>
          <a:bodyPr/>
          <a:lstStyle/>
          <a:p>
            <a:fld id="{111C1156-9F48-442B-9650-93B414C8510A}" type="datetimeFigureOut">
              <a:rPr lang="en-GB" smtClean="0"/>
              <a:t>08/12/2022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8610600" y="6356354"/>
            <a:ext cx="2743200" cy="365125"/>
          </a:xfrm>
          <a:prstGeom prst="rect">
            <a:avLst/>
          </a:prstGeom>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300494977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picTx" preserve="1">
  <p:cSld name="Picture with Caption_WhiteDottedPatter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5183188" y="987429"/>
            <a:ext cx="617220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838200" y="6356354"/>
            <a:ext cx="2743200" cy="365125"/>
          </a:xfrm>
          <a:prstGeom prst="rect">
            <a:avLst/>
          </a:prstGeom>
        </p:spPr>
        <p:txBody>
          <a:bodyPr/>
          <a:lstStyle/>
          <a:p>
            <a:fld id="{111C1156-9F48-442B-9650-93B414C8510A}" type="datetimeFigureOut">
              <a:rPr lang="en-GB" smtClean="0"/>
              <a:t>08/12/2022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8610600" y="6356354"/>
            <a:ext cx="2743200" cy="365125"/>
          </a:xfrm>
          <a:prstGeom prst="rect">
            <a:avLst/>
          </a:prstGeom>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175540707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vertTx" preserve="1">
  <p:cSld name="Title and Vertical Text_WhiteDottedPatter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8610600" y="6356354"/>
            <a:ext cx="2743200" cy="365125"/>
          </a:xfrm>
          <a:prstGeom prst="rect">
            <a:avLst/>
          </a:prstGeom>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135660148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_WhiteDottedPatter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2"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4"/>
            <a:ext cx="2743200" cy="365125"/>
          </a:xfrm>
          <a:prstGeom prst="rect">
            <a:avLst/>
          </a:prstGeom>
        </p:spPr>
        <p:txBody>
          <a:bodyPr/>
          <a:lstStyle/>
          <a:p>
            <a:fld id="{111C1156-9F48-442B-9650-93B414C8510A}" type="datetimeFigureOut">
              <a:rPr lang="en-GB" smtClean="0"/>
              <a:t>08/12/2022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8610600" y="6356354"/>
            <a:ext cx="2743200" cy="365125"/>
          </a:xfrm>
          <a:prstGeom prst="rect">
            <a:avLst/>
          </a:prstGeom>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329534099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CIPD End Slide with logo">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6" name="Picture 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953858" y="494063"/>
            <a:ext cx="1683961" cy="960154"/>
          </a:xfrm>
          <a:prstGeom prst="rect">
            <a:avLst/>
          </a:prstGeom>
        </p:spPr>
      </p:pic>
      <p:sp>
        <p:nvSpPr>
          <p:cNvPr id="2" name="Date Placeholder 1"/>
          <p:cNvSpPr>
            <a:spLocks noGrp="1"/>
          </p:cNvSpPr>
          <p:nvPr>
            <p:ph type="dt" sz="half" idx="10"/>
          </p:nvPr>
        </p:nvSpPr>
        <p:spPr>
          <a:xfrm>
            <a:off x="838200" y="6356354"/>
            <a:ext cx="2743200" cy="365125"/>
          </a:xfrm>
          <a:prstGeom prst="rect">
            <a:avLst/>
          </a:prstGeom>
        </p:spPr>
        <p:txBody>
          <a:bodyPr/>
          <a:lstStyle>
            <a:lvl1pPr>
              <a:defRPr>
                <a:solidFill>
                  <a:schemeClr val="bg1"/>
                </a:solidFill>
              </a:defRPr>
            </a:lvl1pPr>
          </a:lstStyle>
          <a:p>
            <a:fld id="{111C1156-9F48-442B-9650-93B414C8510A}" type="datetimeFigureOut">
              <a:rPr lang="en-GB" smtClean="0"/>
              <a:pPr/>
              <a:t>08/12/2022</a:t>
            </a:fld>
            <a:endParaRPr lang="en-GB"/>
          </a:p>
        </p:txBody>
      </p:sp>
      <p:sp>
        <p:nvSpPr>
          <p:cNvPr id="3" name="Footer Placeholder 2"/>
          <p:cNvSpPr>
            <a:spLocks noGrp="1"/>
          </p:cNvSpPr>
          <p:nvPr>
            <p:ph type="ftr" sz="quarter" idx="11"/>
          </p:nvPr>
        </p:nvSpPr>
        <p:spPr/>
        <p:txBody>
          <a:bodyPr/>
          <a:lstStyle>
            <a:lvl1pPr>
              <a:defRPr>
                <a:solidFill>
                  <a:schemeClr val="bg1"/>
                </a:solidFill>
              </a:defRPr>
            </a:lvl1pPr>
          </a:lstStyle>
          <a:p>
            <a:endParaRPr lang="en-GB"/>
          </a:p>
        </p:txBody>
      </p:sp>
      <p:sp>
        <p:nvSpPr>
          <p:cNvPr id="4" name="Slide Number Placeholder 3"/>
          <p:cNvSpPr>
            <a:spLocks noGrp="1"/>
          </p:cNvSpPr>
          <p:nvPr>
            <p:ph type="sldNum" sz="quarter" idx="12"/>
          </p:nvPr>
        </p:nvSpPr>
        <p:spPr>
          <a:xfrm>
            <a:off x="8610600" y="6356354"/>
            <a:ext cx="2743200" cy="365125"/>
          </a:xfrm>
          <a:prstGeom prst="rect">
            <a:avLst/>
          </a:prstGeom>
        </p:spPr>
        <p:txBody>
          <a:bodyPr/>
          <a:lstStyle>
            <a:lvl1pPr>
              <a:defRPr>
                <a:solidFill>
                  <a:schemeClr val="bg1"/>
                </a:solidFill>
              </a:defRPr>
            </a:lvl1pPr>
          </a:lstStyle>
          <a:p>
            <a:fld id="{56D0D72C-7A67-4C52-B3B9-1710A04F6D2A}" type="slidenum">
              <a:rPr lang="en-GB" smtClean="0"/>
              <a:pPr/>
              <a:t>‹#›</a:t>
            </a:fld>
            <a:endParaRPr lang="en-GB"/>
          </a:p>
        </p:txBody>
      </p:sp>
    </p:spTree>
    <p:extLst>
      <p:ext uri="{BB962C8B-B14F-4D97-AF65-F5344CB8AC3E}">
        <p14:creationId xmlns:p14="http://schemas.microsoft.com/office/powerpoint/2010/main" val="3487386236"/>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 preserve="1">
  <p:cSld name="Title Slide_PurpleDottedPattern">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11C1156-9F48-442B-9650-93B414C8510A}" type="datetimeFigureOut">
              <a:rPr lang="en-GB" smtClean="0"/>
              <a:t>08/12/2022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24680069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_WhiteDottedPatter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1C1156-9F48-442B-9650-93B414C8510A}" type="datetimeFigureOut">
              <a:rPr lang="en-GB" smtClean="0"/>
              <a:t>08/12/2022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252503595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 preserve="1">
  <p:cSld name="Title and Content_PurpleDottedPatter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1C1156-9F48-442B-9650-93B414C8510A}" type="datetimeFigureOut">
              <a:rPr lang="en-GB" smtClean="0"/>
              <a:t>08/12/2022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879073073"/>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secHead" preserve="1">
  <p:cSld name="Section Header_PurpleDottedPattern">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831851" y="4589467"/>
            <a:ext cx="10515600" cy="1500187"/>
          </a:xfrm>
        </p:spPr>
        <p:txBody>
          <a:bodyPr/>
          <a:lstStyle>
            <a:lvl1pPr marL="0" indent="0">
              <a:buNone/>
              <a:defRPr sz="1800">
                <a:solidFill>
                  <a:srgbClr val="58595B"/>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1C1156-9F48-442B-9650-93B414C8510A}" type="datetimeFigureOut">
              <a:rPr lang="en-GB" smtClean="0"/>
              <a:t>08/12/2022</a:t>
            </a:fld>
            <a:endParaRPr lang="en-GB" dirty="0"/>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1392508291"/>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woObj" preserve="1">
  <p:cSld name="Two Content_PurpleDottedPatter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346402"/>
            <a:ext cx="5181600" cy="4830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346402"/>
            <a:ext cx="5181600" cy="4830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11C1156-9F48-442B-9650-93B414C8510A}" type="datetimeFigureOut">
              <a:rPr lang="en-GB" smtClean="0"/>
              <a:t>08/12/2022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2824189106"/>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woTxTwoObj" preserve="1">
  <p:cSld name="Comparison_PurpleDottedPatter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11C1156-9F48-442B-9650-93B414C8510A}" type="datetimeFigureOut">
              <a:rPr lang="en-GB" smtClean="0"/>
              <a:t>08/12/2022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361128467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Only" preserve="1">
  <p:cSld name="Title Only_PurpleDottedPatter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11C1156-9F48-442B-9650-93B414C8510A}" type="datetimeFigureOut">
              <a:rPr lang="en-GB" smtClean="0"/>
              <a:t>08/12/2022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292111148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blank" preserve="1">
  <p:cSld name="Blank_PurpleDottedPatter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1C1156-9F48-442B-9650-93B414C8510A}" type="datetimeFigureOut">
              <a:rPr lang="en-GB" smtClean="0"/>
              <a:t>08/12/2022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1742982857"/>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Picture_PurpleDottedPatter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1C1156-9F48-442B-9650-93B414C8510A}" type="datetimeFigureOut">
              <a:rPr lang="en-GB" smtClean="0"/>
              <a:t>08/12/2022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6D0D72C-7A67-4C52-B3B9-1710A04F6D2A}" type="slidenum">
              <a:rPr lang="en-GB" smtClean="0"/>
              <a:t>‹#›</a:t>
            </a:fld>
            <a:endParaRPr lang="en-GB"/>
          </a:p>
        </p:txBody>
      </p:sp>
      <p:sp>
        <p:nvSpPr>
          <p:cNvPr id="6" name="Picture Placeholder 5"/>
          <p:cNvSpPr>
            <a:spLocks noGrp="1"/>
          </p:cNvSpPr>
          <p:nvPr>
            <p:ph type="pic" sz="quarter" idx="13"/>
          </p:nvPr>
        </p:nvSpPr>
        <p:spPr>
          <a:xfrm>
            <a:off x="838202" y="856801"/>
            <a:ext cx="10623551" cy="5270950"/>
          </a:xfrm>
        </p:spPr>
        <p:txBody>
          <a:bodyPr/>
          <a:lstStyle/>
          <a:p>
            <a:endParaRPr lang="en-GB"/>
          </a:p>
        </p:txBody>
      </p:sp>
    </p:spTree>
    <p:extLst>
      <p:ext uri="{BB962C8B-B14F-4D97-AF65-F5344CB8AC3E}">
        <p14:creationId xmlns:p14="http://schemas.microsoft.com/office/powerpoint/2010/main" val="2795668786"/>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Two Pictures_PurpleDottedPatter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1C1156-9F48-442B-9650-93B414C8510A}" type="datetimeFigureOut">
              <a:rPr lang="en-GB" smtClean="0"/>
              <a:t>08/12/2022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6D0D72C-7A67-4C52-B3B9-1710A04F6D2A}" type="slidenum">
              <a:rPr lang="en-GB" smtClean="0"/>
              <a:t>‹#›</a:t>
            </a:fld>
            <a:endParaRPr lang="en-GB"/>
          </a:p>
        </p:txBody>
      </p:sp>
      <p:sp>
        <p:nvSpPr>
          <p:cNvPr id="6" name="Picture Placeholder 5"/>
          <p:cNvSpPr>
            <a:spLocks noGrp="1"/>
          </p:cNvSpPr>
          <p:nvPr>
            <p:ph type="pic" sz="quarter" idx="13"/>
          </p:nvPr>
        </p:nvSpPr>
        <p:spPr>
          <a:xfrm>
            <a:off x="364800" y="547688"/>
            <a:ext cx="5741784" cy="5600700"/>
          </a:xfrm>
        </p:spPr>
        <p:txBody>
          <a:bodyPr/>
          <a:lstStyle/>
          <a:p>
            <a:endParaRPr lang="en-GB"/>
          </a:p>
        </p:txBody>
      </p:sp>
      <p:sp>
        <p:nvSpPr>
          <p:cNvPr id="8" name="Picture Placeholder 7"/>
          <p:cNvSpPr>
            <a:spLocks noGrp="1"/>
          </p:cNvSpPr>
          <p:nvPr>
            <p:ph type="pic" sz="quarter" idx="14"/>
          </p:nvPr>
        </p:nvSpPr>
        <p:spPr>
          <a:xfrm>
            <a:off x="6201835" y="539750"/>
            <a:ext cx="5645151" cy="5608638"/>
          </a:xfrm>
        </p:spPr>
        <p:txBody>
          <a:bodyPr/>
          <a:lstStyle/>
          <a:p>
            <a:endParaRPr lang="en-GB"/>
          </a:p>
        </p:txBody>
      </p:sp>
    </p:spTree>
    <p:extLst>
      <p:ext uri="{BB962C8B-B14F-4D97-AF65-F5344CB8AC3E}">
        <p14:creationId xmlns:p14="http://schemas.microsoft.com/office/powerpoint/2010/main" val="2444663752"/>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objTx" preserve="1">
  <p:cSld name="Content with Caption_PurpleDottedPatter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5183188" y="987429"/>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111C1156-9F48-442B-9650-93B414C8510A}" type="datetimeFigureOut">
              <a:rPr lang="en-GB" smtClean="0"/>
              <a:t>08/12/2022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1906948514"/>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picTx" preserve="1">
  <p:cSld name="Picture with Caption_PurpleDottedPatter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9"/>
            <a:ext cx="617220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111C1156-9F48-442B-9650-93B414C8510A}" type="datetimeFigureOut">
              <a:rPr lang="en-GB" smtClean="0"/>
              <a:t>08/12/2022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36133236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_WhiteDottedPatter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1C1156-9F48-442B-9650-93B414C8510A}" type="datetimeFigureOut">
              <a:rPr lang="en-GB" smtClean="0"/>
              <a:t>08/12/2022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2729769036"/>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vertTx" preserve="1">
  <p:cSld name="Title and Vertical Text_PurpleDottedPatter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1C1156-9F48-442B-9650-93B414C8510A}" type="datetimeFigureOut">
              <a:rPr lang="en-GB" smtClean="0"/>
              <a:t>08/12/2022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6424659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_PurpleDottedPatter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2"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1C1156-9F48-442B-9650-93B414C8510A}" type="datetimeFigureOut">
              <a:rPr lang="en-GB" smtClean="0"/>
              <a:t>08/12/2022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152344570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11C1156-9F48-442B-9650-93B414C8510A}" type="datetimeFigureOut">
              <a:rPr lang="en-GB" smtClean="0"/>
              <a:pPr/>
              <a:t>08/12/2022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D0D72C-7A67-4C52-B3B9-1710A04F6D2A}" type="slidenum">
              <a:rPr lang="en-GB" smtClean="0"/>
              <a:pPr/>
              <a:t>‹#›</a:t>
            </a:fld>
            <a:endParaRPr lang="en-GB"/>
          </a:p>
        </p:txBody>
      </p:sp>
    </p:spTree>
    <p:extLst>
      <p:ext uri="{BB962C8B-B14F-4D97-AF65-F5344CB8AC3E}">
        <p14:creationId xmlns:p14="http://schemas.microsoft.com/office/powerpoint/2010/main" val="949001252"/>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1C1156-9F48-442B-9650-93B414C8510A}" type="datetimeFigureOut">
              <a:rPr lang="en-GB" smtClean="0"/>
              <a:pPr/>
              <a:t>08/12/2022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D0D72C-7A67-4C52-B3B9-1710A04F6D2A}" type="slidenum">
              <a:rPr lang="en-GB" smtClean="0"/>
              <a:pPr/>
              <a:t>‹#›</a:t>
            </a:fld>
            <a:endParaRPr lang="en-GB"/>
          </a:p>
        </p:txBody>
      </p:sp>
    </p:spTree>
    <p:extLst>
      <p:ext uri="{BB962C8B-B14F-4D97-AF65-F5344CB8AC3E}">
        <p14:creationId xmlns:p14="http://schemas.microsoft.com/office/powerpoint/2010/main" val="2962478304"/>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1C1156-9F48-442B-9650-93B414C8510A}" type="datetimeFigureOut">
              <a:rPr lang="en-GB" smtClean="0"/>
              <a:pPr/>
              <a:t>08/12/2022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D0D72C-7A67-4C52-B3B9-1710A04F6D2A}" type="slidenum">
              <a:rPr lang="en-GB" smtClean="0"/>
              <a:pPr/>
              <a:t>‹#›</a:t>
            </a:fld>
            <a:endParaRPr lang="en-GB"/>
          </a:p>
        </p:txBody>
      </p:sp>
    </p:spTree>
    <p:extLst>
      <p:ext uri="{BB962C8B-B14F-4D97-AF65-F5344CB8AC3E}">
        <p14:creationId xmlns:p14="http://schemas.microsoft.com/office/powerpoint/2010/main" val="2261515779"/>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11C1156-9F48-442B-9650-93B414C8510A}" type="datetimeFigureOut">
              <a:rPr lang="en-GB" smtClean="0"/>
              <a:pPr/>
              <a:t>08/12/2022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6D0D72C-7A67-4C52-B3B9-1710A04F6D2A}" type="slidenum">
              <a:rPr lang="en-GB" smtClean="0"/>
              <a:pPr/>
              <a:t>‹#›</a:t>
            </a:fld>
            <a:endParaRPr lang="en-GB"/>
          </a:p>
        </p:txBody>
      </p:sp>
    </p:spTree>
    <p:extLst>
      <p:ext uri="{BB962C8B-B14F-4D97-AF65-F5344CB8AC3E}">
        <p14:creationId xmlns:p14="http://schemas.microsoft.com/office/powerpoint/2010/main" val="2205937582"/>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11C1156-9F48-442B-9650-93B414C8510A}" type="datetimeFigureOut">
              <a:rPr lang="en-GB" smtClean="0"/>
              <a:pPr/>
              <a:t>08/12/2022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6D0D72C-7A67-4C52-B3B9-1710A04F6D2A}" type="slidenum">
              <a:rPr lang="en-GB" smtClean="0"/>
              <a:pPr/>
              <a:t>‹#›</a:t>
            </a:fld>
            <a:endParaRPr lang="en-GB"/>
          </a:p>
        </p:txBody>
      </p:sp>
    </p:spTree>
    <p:extLst>
      <p:ext uri="{BB962C8B-B14F-4D97-AF65-F5344CB8AC3E}">
        <p14:creationId xmlns:p14="http://schemas.microsoft.com/office/powerpoint/2010/main" val="184045333"/>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11C1156-9F48-442B-9650-93B414C8510A}" type="datetimeFigureOut">
              <a:rPr lang="en-GB" smtClean="0"/>
              <a:pPr/>
              <a:t>08/12/2022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6D0D72C-7A67-4C52-B3B9-1710A04F6D2A}" type="slidenum">
              <a:rPr lang="en-GB" smtClean="0"/>
              <a:pPr/>
              <a:t>‹#›</a:t>
            </a:fld>
            <a:endParaRPr lang="en-GB"/>
          </a:p>
        </p:txBody>
      </p:sp>
    </p:spTree>
    <p:extLst>
      <p:ext uri="{BB962C8B-B14F-4D97-AF65-F5344CB8AC3E}">
        <p14:creationId xmlns:p14="http://schemas.microsoft.com/office/powerpoint/2010/main" val="3496148630"/>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1C1156-9F48-442B-9650-93B414C8510A}" type="datetimeFigureOut">
              <a:rPr lang="en-GB" smtClean="0"/>
              <a:pPr/>
              <a:t>08/12/2022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6D0D72C-7A67-4C52-B3B9-1710A04F6D2A}" type="slidenum">
              <a:rPr lang="en-GB" smtClean="0"/>
              <a:pPr/>
              <a:t>‹#›</a:t>
            </a:fld>
            <a:endParaRPr lang="en-GB"/>
          </a:p>
        </p:txBody>
      </p:sp>
    </p:spTree>
    <p:extLst>
      <p:ext uri="{BB962C8B-B14F-4D97-AF65-F5344CB8AC3E}">
        <p14:creationId xmlns:p14="http://schemas.microsoft.com/office/powerpoint/2010/main" val="3974446598"/>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1C1156-9F48-442B-9650-93B414C8510A}" type="datetimeFigureOut">
              <a:rPr lang="en-GB" smtClean="0"/>
              <a:pPr/>
              <a:t>08/12/2022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6D0D72C-7A67-4C52-B3B9-1710A04F6D2A}" type="slidenum">
              <a:rPr lang="en-GB" smtClean="0"/>
              <a:pPr/>
              <a:t>‹#›</a:t>
            </a:fld>
            <a:endParaRPr lang="en-GB"/>
          </a:p>
        </p:txBody>
      </p:sp>
    </p:spTree>
    <p:extLst>
      <p:ext uri="{BB962C8B-B14F-4D97-AF65-F5344CB8AC3E}">
        <p14:creationId xmlns:p14="http://schemas.microsoft.com/office/powerpoint/2010/main" val="35047308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_WhiteDottedPatter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1C1156-9F48-442B-9650-93B414C8510A}" type="datetimeFigureOut">
              <a:rPr lang="en-GB" smtClean="0"/>
              <a:t>08/12/2022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4195813377"/>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1C1156-9F48-442B-9650-93B414C8510A}" type="datetimeFigureOut">
              <a:rPr lang="en-GB" smtClean="0"/>
              <a:pPr/>
              <a:t>08/12/2022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6D0D72C-7A67-4C52-B3B9-1710A04F6D2A}" type="slidenum">
              <a:rPr lang="en-GB" smtClean="0"/>
              <a:pPr/>
              <a:t>‹#›</a:t>
            </a:fld>
            <a:endParaRPr lang="en-GB"/>
          </a:p>
        </p:txBody>
      </p:sp>
    </p:spTree>
    <p:extLst>
      <p:ext uri="{BB962C8B-B14F-4D97-AF65-F5344CB8AC3E}">
        <p14:creationId xmlns:p14="http://schemas.microsoft.com/office/powerpoint/2010/main" val="4004996954"/>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1C1156-9F48-442B-9650-93B414C8510A}" type="datetimeFigureOut">
              <a:rPr lang="en-GB" smtClean="0"/>
              <a:pPr/>
              <a:t>08/12/2022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D0D72C-7A67-4C52-B3B9-1710A04F6D2A}" type="slidenum">
              <a:rPr lang="en-GB" smtClean="0"/>
              <a:pPr/>
              <a:t>‹#›</a:t>
            </a:fld>
            <a:endParaRPr lang="en-GB"/>
          </a:p>
        </p:txBody>
      </p:sp>
    </p:spTree>
    <p:extLst>
      <p:ext uri="{BB962C8B-B14F-4D97-AF65-F5344CB8AC3E}">
        <p14:creationId xmlns:p14="http://schemas.microsoft.com/office/powerpoint/2010/main" val="646920996"/>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1C1156-9F48-442B-9650-93B414C8510A}" type="datetimeFigureOut">
              <a:rPr lang="en-GB" smtClean="0"/>
              <a:pPr/>
              <a:t>08/12/2022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D0D72C-7A67-4C52-B3B9-1710A04F6D2A}" type="slidenum">
              <a:rPr lang="en-GB" smtClean="0"/>
              <a:pPr/>
              <a:t>‹#›</a:t>
            </a:fld>
            <a:endParaRPr lang="en-GB"/>
          </a:p>
        </p:txBody>
      </p:sp>
    </p:spTree>
    <p:extLst>
      <p:ext uri="{BB962C8B-B14F-4D97-AF65-F5344CB8AC3E}">
        <p14:creationId xmlns:p14="http://schemas.microsoft.com/office/powerpoint/2010/main" val="1023450347"/>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itle" preserve="1">
  <p:cSld name="CIPD Title Slide with logo">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914400" y="1122363"/>
            <a:ext cx="10363200" cy="2387600"/>
          </a:xfrm>
        </p:spPr>
        <p:txBody>
          <a:bodyPr anchor="b"/>
          <a:lstStyle>
            <a:lvl1pPr algn="ctr">
              <a:defRPr sz="60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111C1156-9F48-442B-9650-93B414C8510A}" type="datetimeFigureOut">
              <a:rPr lang="en-GB" smtClean="0"/>
              <a:pPr/>
              <a:t>08/12/2022</a:t>
            </a:fld>
            <a:endParaRPr lang="en-GB"/>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GB"/>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56D0D72C-7A67-4C52-B3B9-1710A04F6D2A}" type="slidenum">
              <a:rPr lang="en-GB" smtClean="0"/>
              <a:pPr/>
              <a:t>‹#›</a:t>
            </a:fld>
            <a:endParaRPr lang="en-GB"/>
          </a:p>
        </p:txBody>
      </p:sp>
      <p:pic>
        <p:nvPicPr>
          <p:cNvPr id="8" name="Pictur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54044" y="474755"/>
            <a:ext cx="1676866" cy="956108"/>
          </a:xfrm>
          <a:prstGeom prst="rect">
            <a:avLst/>
          </a:prstGeom>
        </p:spPr>
      </p:pic>
    </p:spTree>
    <p:extLst>
      <p:ext uri="{BB962C8B-B14F-4D97-AF65-F5344CB8AC3E}">
        <p14:creationId xmlns:p14="http://schemas.microsoft.com/office/powerpoint/2010/main" val="2209246848"/>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Alternate section break or opening slid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11C1156-9F48-442B-9650-93B414C8510A}" type="datetimeFigureOut">
              <a:rPr lang="en-GB" smtClean="0"/>
              <a:pPr/>
              <a:t>08/12/2022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6D0D72C-7A67-4C52-B3B9-1710A04F6D2A}" type="slidenum">
              <a:rPr lang="en-GB" smtClean="0"/>
              <a:pPr/>
              <a:t>‹#›</a:t>
            </a:fld>
            <a:endParaRPr lang="en-GB"/>
          </a:p>
        </p:txBody>
      </p:sp>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a:ext>
            </a:extLst>
          </a:blip>
          <a:srcRect l="-76"/>
          <a:stretch/>
        </p:blipFill>
        <p:spPr>
          <a:xfrm>
            <a:off x="-56562" y="-735291"/>
            <a:ext cx="12338050" cy="7602718"/>
          </a:xfrm>
          <a:prstGeom prst="rect">
            <a:avLst/>
          </a:prstGeom>
        </p:spPr>
      </p:pic>
      <p:pic>
        <p:nvPicPr>
          <p:cNvPr id="8" name="Pictur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964536" y="493200"/>
            <a:ext cx="1441851" cy="824612"/>
          </a:xfrm>
          <a:prstGeom prst="rect">
            <a:avLst/>
          </a:prstGeom>
        </p:spPr>
      </p:pic>
      <p:sp>
        <p:nvSpPr>
          <p:cNvPr id="10" name="TextBox 9"/>
          <p:cNvSpPr txBox="1">
            <a:spLocks noChangeAspect="1"/>
          </p:cNvSpPr>
          <p:nvPr userDrawn="1"/>
        </p:nvSpPr>
        <p:spPr>
          <a:xfrm>
            <a:off x="-1" y="1674833"/>
            <a:ext cx="6086324" cy="2663369"/>
          </a:xfrm>
          <a:prstGeom prst="rect">
            <a:avLst/>
          </a:prstGeom>
          <a:solidFill>
            <a:srgbClr val="58595B">
              <a:alpha val="81000"/>
            </a:srgbClr>
          </a:solidFill>
        </p:spPr>
        <p:txBody>
          <a:bodyPr wrap="square" rtlCol="0">
            <a:normAutofit/>
          </a:bodyPr>
          <a:lstStyle/>
          <a:p>
            <a:endParaRPr lang="en-US" sz="2800" baseline="0" dirty="0">
              <a:solidFill>
                <a:schemeClr val="bg1"/>
              </a:solidFill>
            </a:endParaRPr>
          </a:p>
        </p:txBody>
      </p:sp>
      <p:sp>
        <p:nvSpPr>
          <p:cNvPr id="11" name="Title 1"/>
          <p:cNvSpPr>
            <a:spLocks noGrp="1"/>
          </p:cNvSpPr>
          <p:nvPr>
            <p:ph type="title"/>
          </p:nvPr>
        </p:nvSpPr>
        <p:spPr>
          <a:xfrm>
            <a:off x="212261" y="1761559"/>
            <a:ext cx="5578939" cy="2299453"/>
          </a:xfrm>
        </p:spPr>
        <p:txBody>
          <a:bodyPr anchor="ctr" anchorCtr="0"/>
          <a:lstStyle>
            <a:lvl1pPr>
              <a:defRPr sz="32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995961857"/>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obj" preserve="1">
  <p:cSld name="Title and Content_WhiteDottedPatter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1C1156-9F48-442B-9650-93B414C8510A}" type="datetimeFigureOut">
              <a:rPr lang="en-GB" smtClean="0"/>
              <a:pPr/>
              <a:t>08/12/2022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D0D72C-7A67-4C52-B3B9-1710A04F6D2A}" type="slidenum">
              <a:rPr lang="en-GB" smtClean="0"/>
              <a:pPr/>
              <a:t>‹#›</a:t>
            </a:fld>
            <a:endParaRPr lang="en-GB"/>
          </a:p>
        </p:txBody>
      </p:sp>
    </p:spTree>
    <p:extLst>
      <p:ext uri="{BB962C8B-B14F-4D97-AF65-F5344CB8AC3E}">
        <p14:creationId xmlns:p14="http://schemas.microsoft.com/office/powerpoint/2010/main" val="1465724866"/>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 preserve="1">
  <p:cSld name="Title Slide_WhiteDottedPattern">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11C1156-9F48-442B-9650-93B414C8510A}" type="datetimeFigureOut">
              <a:rPr lang="en-GB" smtClean="0"/>
              <a:pPr/>
              <a:t>08/12/2022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D0D72C-7A67-4C52-B3B9-1710A04F6D2A}" type="slidenum">
              <a:rPr lang="en-GB" smtClean="0"/>
              <a:pPr/>
              <a:t>‹#›</a:t>
            </a:fld>
            <a:endParaRPr lang="en-GB"/>
          </a:p>
        </p:txBody>
      </p:sp>
    </p:spTree>
    <p:extLst>
      <p:ext uri="{BB962C8B-B14F-4D97-AF65-F5344CB8AC3E}">
        <p14:creationId xmlns:p14="http://schemas.microsoft.com/office/powerpoint/2010/main" val="3363192956"/>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_WhiteDottedPattern">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rgbClr val="58595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1C1156-9F48-442B-9650-93B414C8510A}" type="datetimeFigureOut">
              <a:rPr lang="en-GB" smtClean="0"/>
              <a:pPr/>
              <a:t>08/12/2022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D0D72C-7A67-4C52-B3B9-1710A04F6D2A}" type="slidenum">
              <a:rPr lang="en-GB" smtClean="0"/>
              <a:pPr/>
              <a:t>‹#›</a:t>
            </a:fld>
            <a:endParaRPr lang="en-GB"/>
          </a:p>
        </p:txBody>
      </p:sp>
    </p:spTree>
    <p:extLst>
      <p:ext uri="{BB962C8B-B14F-4D97-AF65-F5344CB8AC3E}">
        <p14:creationId xmlns:p14="http://schemas.microsoft.com/office/powerpoint/2010/main" val="1192611351"/>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_WhiteDottedPatter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346401"/>
            <a:ext cx="5181600" cy="4830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346401"/>
            <a:ext cx="5181600" cy="4830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11C1156-9F48-442B-9650-93B414C8510A}" type="datetimeFigureOut">
              <a:rPr lang="en-GB" smtClean="0"/>
              <a:pPr/>
              <a:t>08/12/2022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6D0D72C-7A67-4C52-B3B9-1710A04F6D2A}" type="slidenum">
              <a:rPr lang="en-GB" smtClean="0"/>
              <a:pPr/>
              <a:t>‹#›</a:t>
            </a:fld>
            <a:endParaRPr lang="en-GB"/>
          </a:p>
        </p:txBody>
      </p:sp>
    </p:spTree>
    <p:extLst>
      <p:ext uri="{BB962C8B-B14F-4D97-AF65-F5344CB8AC3E}">
        <p14:creationId xmlns:p14="http://schemas.microsoft.com/office/powerpoint/2010/main" val="3109914118"/>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_WhiteDottedPatter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11C1156-9F48-442B-9650-93B414C8510A}" type="datetimeFigureOut">
              <a:rPr lang="en-GB" smtClean="0"/>
              <a:pPr/>
              <a:t>08/12/2022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6D0D72C-7A67-4C52-B3B9-1710A04F6D2A}" type="slidenum">
              <a:rPr lang="en-GB" smtClean="0"/>
              <a:pPr/>
              <a:t>‹#›</a:t>
            </a:fld>
            <a:endParaRPr lang="en-GB"/>
          </a:p>
        </p:txBody>
      </p:sp>
    </p:spTree>
    <p:extLst>
      <p:ext uri="{BB962C8B-B14F-4D97-AF65-F5344CB8AC3E}">
        <p14:creationId xmlns:p14="http://schemas.microsoft.com/office/powerpoint/2010/main" val="10593892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CIPD End Slide with logo">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14401"/>
            <a:ext cx="12192001" cy="6858001"/>
          </a:xfrm>
          <a:prstGeom prst="rect">
            <a:avLst/>
          </a:prstGeom>
        </p:spPr>
      </p:pic>
      <p:pic>
        <p:nvPicPr>
          <p:cNvPr id="6" name="Picture 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953857" y="494064"/>
            <a:ext cx="1896403" cy="809137"/>
          </a:xfrm>
          <a:prstGeom prst="rect">
            <a:avLst/>
          </a:prstGeom>
        </p:spPr>
      </p:pic>
      <p:sp>
        <p:nvSpPr>
          <p:cNvPr id="2" name="Date Placeholder 1"/>
          <p:cNvSpPr>
            <a:spLocks noGrp="1"/>
          </p:cNvSpPr>
          <p:nvPr>
            <p:ph type="dt" sz="half" idx="10"/>
          </p:nvPr>
        </p:nvSpPr>
        <p:spPr/>
        <p:txBody>
          <a:bodyPr/>
          <a:lstStyle>
            <a:lvl1pPr>
              <a:defRPr>
                <a:solidFill>
                  <a:schemeClr val="bg1"/>
                </a:solidFill>
              </a:defRPr>
            </a:lvl1pPr>
          </a:lstStyle>
          <a:p>
            <a:fld id="{111C1156-9F48-442B-9650-93B414C8510A}" type="datetimeFigureOut">
              <a:rPr lang="en-GB" smtClean="0"/>
              <a:pPr/>
              <a:t>08/12/2022</a:t>
            </a:fld>
            <a:endParaRPr lang="en-GB"/>
          </a:p>
        </p:txBody>
      </p:sp>
      <p:sp>
        <p:nvSpPr>
          <p:cNvPr id="3" name="Footer Placeholder 2"/>
          <p:cNvSpPr>
            <a:spLocks noGrp="1"/>
          </p:cNvSpPr>
          <p:nvPr>
            <p:ph type="ftr" sz="quarter" idx="11"/>
          </p:nvPr>
        </p:nvSpPr>
        <p:spPr/>
        <p:txBody>
          <a:bodyPr/>
          <a:lstStyle>
            <a:lvl1pPr>
              <a:defRPr>
                <a:solidFill>
                  <a:schemeClr val="bg1"/>
                </a:solidFill>
              </a:defRPr>
            </a:lvl1pPr>
          </a:lstStyle>
          <a:p>
            <a:endParaRPr lang="en-GB"/>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56D0D72C-7A67-4C52-B3B9-1710A04F6D2A}" type="slidenum">
              <a:rPr lang="en-GB" smtClean="0"/>
              <a:pPr/>
              <a:t>‹#›</a:t>
            </a:fld>
            <a:endParaRPr lang="en-GB"/>
          </a:p>
        </p:txBody>
      </p:sp>
    </p:spTree>
    <p:extLst>
      <p:ext uri="{BB962C8B-B14F-4D97-AF65-F5344CB8AC3E}">
        <p14:creationId xmlns:p14="http://schemas.microsoft.com/office/powerpoint/2010/main" val="3653293946"/>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_WhiteDottedPatter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11C1156-9F48-442B-9650-93B414C8510A}" type="datetimeFigureOut">
              <a:rPr lang="en-GB" smtClean="0"/>
              <a:pPr/>
              <a:t>08/12/2022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6D0D72C-7A67-4C52-B3B9-1710A04F6D2A}" type="slidenum">
              <a:rPr lang="en-GB" smtClean="0"/>
              <a:pPr/>
              <a:t>‹#›</a:t>
            </a:fld>
            <a:endParaRPr lang="en-GB"/>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89612" y="6363946"/>
            <a:ext cx="786059" cy="270000"/>
          </a:xfrm>
          <a:prstGeom prst="rect">
            <a:avLst/>
          </a:prstGeom>
        </p:spPr>
      </p:pic>
    </p:spTree>
    <p:extLst>
      <p:ext uri="{BB962C8B-B14F-4D97-AF65-F5344CB8AC3E}">
        <p14:creationId xmlns:p14="http://schemas.microsoft.com/office/powerpoint/2010/main" val="1135748118"/>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_WhiteDottedPatter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1C1156-9F48-442B-9650-93B414C8510A}" type="datetimeFigureOut">
              <a:rPr lang="en-GB" smtClean="0"/>
              <a:pPr/>
              <a:t>08/12/2022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6D0D72C-7A67-4C52-B3B9-1710A04F6D2A}" type="slidenum">
              <a:rPr lang="en-GB" smtClean="0"/>
              <a:pPr/>
              <a:t>‹#›</a:t>
            </a:fld>
            <a:endParaRPr lang="en-GB"/>
          </a:p>
        </p:txBody>
      </p:sp>
    </p:spTree>
    <p:extLst>
      <p:ext uri="{BB962C8B-B14F-4D97-AF65-F5344CB8AC3E}">
        <p14:creationId xmlns:p14="http://schemas.microsoft.com/office/powerpoint/2010/main" val="1506790112"/>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Picture_WhiteDottedPatter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1C1156-9F48-442B-9650-93B414C8510A}" type="datetimeFigureOut">
              <a:rPr lang="en-GB" smtClean="0"/>
              <a:pPr/>
              <a:t>08/12/2022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6D0D72C-7A67-4C52-B3B9-1710A04F6D2A}" type="slidenum">
              <a:rPr lang="en-GB" smtClean="0"/>
              <a:pPr/>
              <a:t>‹#›</a:t>
            </a:fld>
            <a:endParaRPr lang="en-GB"/>
          </a:p>
        </p:txBody>
      </p:sp>
      <p:sp>
        <p:nvSpPr>
          <p:cNvPr id="6" name="Picture Placeholder 5"/>
          <p:cNvSpPr>
            <a:spLocks noGrp="1"/>
          </p:cNvSpPr>
          <p:nvPr>
            <p:ph type="pic" sz="quarter" idx="13"/>
          </p:nvPr>
        </p:nvSpPr>
        <p:spPr>
          <a:xfrm>
            <a:off x="838201" y="856801"/>
            <a:ext cx="10623551" cy="5270950"/>
          </a:xfrm>
        </p:spPr>
        <p:txBody>
          <a:bodyPr/>
          <a:lstStyle/>
          <a:p>
            <a:endParaRPr lang="en-GB"/>
          </a:p>
        </p:txBody>
      </p:sp>
    </p:spTree>
    <p:extLst>
      <p:ext uri="{BB962C8B-B14F-4D97-AF65-F5344CB8AC3E}">
        <p14:creationId xmlns:p14="http://schemas.microsoft.com/office/powerpoint/2010/main" val="98402688"/>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Two Pictures_WhiteDottedPatter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1C1156-9F48-442B-9650-93B414C8510A}" type="datetimeFigureOut">
              <a:rPr lang="en-GB" smtClean="0"/>
              <a:pPr/>
              <a:t>08/12/2022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6D0D72C-7A67-4C52-B3B9-1710A04F6D2A}" type="slidenum">
              <a:rPr lang="en-GB" smtClean="0"/>
              <a:pPr/>
              <a:t>‹#›</a:t>
            </a:fld>
            <a:endParaRPr lang="en-GB"/>
          </a:p>
        </p:txBody>
      </p:sp>
      <p:sp>
        <p:nvSpPr>
          <p:cNvPr id="6" name="Picture Placeholder 5"/>
          <p:cNvSpPr>
            <a:spLocks noGrp="1"/>
          </p:cNvSpPr>
          <p:nvPr>
            <p:ph type="pic" sz="quarter" idx="13"/>
          </p:nvPr>
        </p:nvSpPr>
        <p:spPr>
          <a:xfrm>
            <a:off x="364800" y="547688"/>
            <a:ext cx="5741784" cy="5600700"/>
          </a:xfrm>
        </p:spPr>
        <p:txBody>
          <a:bodyPr/>
          <a:lstStyle/>
          <a:p>
            <a:endParaRPr lang="en-GB"/>
          </a:p>
        </p:txBody>
      </p:sp>
      <p:sp>
        <p:nvSpPr>
          <p:cNvPr id="8" name="Picture Placeholder 7"/>
          <p:cNvSpPr>
            <a:spLocks noGrp="1"/>
          </p:cNvSpPr>
          <p:nvPr>
            <p:ph type="pic" sz="quarter" idx="14"/>
          </p:nvPr>
        </p:nvSpPr>
        <p:spPr>
          <a:xfrm>
            <a:off x="6201834" y="539750"/>
            <a:ext cx="5645151" cy="5608638"/>
          </a:xfrm>
        </p:spPr>
        <p:txBody>
          <a:bodyPr/>
          <a:lstStyle/>
          <a:p>
            <a:endParaRPr lang="en-GB"/>
          </a:p>
        </p:txBody>
      </p:sp>
    </p:spTree>
    <p:extLst>
      <p:ext uri="{BB962C8B-B14F-4D97-AF65-F5344CB8AC3E}">
        <p14:creationId xmlns:p14="http://schemas.microsoft.com/office/powerpoint/2010/main" val="1495189064"/>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objTx" preserve="1">
  <p:cSld name="Content with Caption_WhiteDottedPatter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1C1156-9F48-442B-9650-93B414C8510A}" type="datetimeFigureOut">
              <a:rPr lang="en-GB" smtClean="0"/>
              <a:pPr/>
              <a:t>08/12/2022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6D0D72C-7A67-4C52-B3B9-1710A04F6D2A}" type="slidenum">
              <a:rPr lang="en-GB" smtClean="0"/>
              <a:pPr/>
              <a:t>‹#›</a:t>
            </a:fld>
            <a:endParaRPr lang="en-GB"/>
          </a:p>
        </p:txBody>
      </p:sp>
    </p:spTree>
    <p:extLst>
      <p:ext uri="{BB962C8B-B14F-4D97-AF65-F5344CB8AC3E}">
        <p14:creationId xmlns:p14="http://schemas.microsoft.com/office/powerpoint/2010/main" val="960513000"/>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picTx" preserve="1">
  <p:cSld name="Picture with Caption_WhiteDottedPatter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1C1156-9F48-442B-9650-93B414C8510A}" type="datetimeFigureOut">
              <a:rPr lang="en-GB" smtClean="0"/>
              <a:pPr/>
              <a:t>08/12/2022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6D0D72C-7A67-4C52-B3B9-1710A04F6D2A}" type="slidenum">
              <a:rPr lang="en-GB" smtClean="0"/>
              <a:pPr/>
              <a:t>‹#›</a:t>
            </a:fld>
            <a:endParaRPr lang="en-GB"/>
          </a:p>
        </p:txBody>
      </p:sp>
    </p:spTree>
    <p:extLst>
      <p:ext uri="{BB962C8B-B14F-4D97-AF65-F5344CB8AC3E}">
        <p14:creationId xmlns:p14="http://schemas.microsoft.com/office/powerpoint/2010/main" val="4115074629"/>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x" preserve="1">
  <p:cSld name="Title and Vertical Text_WhiteDottedPatter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1C1156-9F48-442B-9650-93B414C8510A}" type="datetimeFigureOut">
              <a:rPr lang="en-GB" smtClean="0"/>
              <a:pPr/>
              <a:t>08/12/2022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D0D72C-7A67-4C52-B3B9-1710A04F6D2A}" type="slidenum">
              <a:rPr lang="en-GB" smtClean="0"/>
              <a:pPr/>
              <a:t>‹#›</a:t>
            </a:fld>
            <a:endParaRPr lang="en-GB"/>
          </a:p>
        </p:txBody>
      </p:sp>
    </p:spTree>
    <p:extLst>
      <p:ext uri="{BB962C8B-B14F-4D97-AF65-F5344CB8AC3E}">
        <p14:creationId xmlns:p14="http://schemas.microsoft.com/office/powerpoint/2010/main" val="3265929188"/>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_WhiteDottedPatter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1C1156-9F48-442B-9650-93B414C8510A}" type="datetimeFigureOut">
              <a:rPr lang="en-GB" smtClean="0"/>
              <a:pPr/>
              <a:t>08/12/2022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D0D72C-7A67-4C52-B3B9-1710A04F6D2A}" type="slidenum">
              <a:rPr lang="en-GB" smtClean="0"/>
              <a:pPr/>
              <a:t>‹#›</a:t>
            </a:fld>
            <a:endParaRPr lang="en-GB"/>
          </a:p>
        </p:txBody>
      </p:sp>
    </p:spTree>
    <p:extLst>
      <p:ext uri="{BB962C8B-B14F-4D97-AF65-F5344CB8AC3E}">
        <p14:creationId xmlns:p14="http://schemas.microsoft.com/office/powerpoint/2010/main" val="1769821569"/>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blank" preserve="1">
  <p:cSld name="CIPD End Slide with logo">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6" name="Picture 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953857" y="494063"/>
            <a:ext cx="1876439" cy="1069900"/>
          </a:xfrm>
          <a:prstGeom prst="rect">
            <a:avLst/>
          </a:prstGeom>
        </p:spPr>
      </p:pic>
      <p:sp>
        <p:nvSpPr>
          <p:cNvPr id="2" name="Date Placeholder 1"/>
          <p:cNvSpPr>
            <a:spLocks noGrp="1"/>
          </p:cNvSpPr>
          <p:nvPr>
            <p:ph type="dt" sz="half" idx="10"/>
          </p:nvPr>
        </p:nvSpPr>
        <p:spPr/>
        <p:txBody>
          <a:bodyPr/>
          <a:lstStyle>
            <a:lvl1pPr>
              <a:defRPr>
                <a:solidFill>
                  <a:schemeClr val="bg1"/>
                </a:solidFill>
              </a:defRPr>
            </a:lvl1pPr>
          </a:lstStyle>
          <a:p>
            <a:fld id="{111C1156-9F48-442B-9650-93B414C8510A}" type="datetimeFigureOut">
              <a:rPr lang="en-GB" smtClean="0"/>
              <a:pPr/>
              <a:t>08/12/2022</a:t>
            </a:fld>
            <a:endParaRPr lang="en-GB"/>
          </a:p>
        </p:txBody>
      </p:sp>
      <p:sp>
        <p:nvSpPr>
          <p:cNvPr id="3" name="Footer Placeholder 2"/>
          <p:cNvSpPr>
            <a:spLocks noGrp="1"/>
          </p:cNvSpPr>
          <p:nvPr>
            <p:ph type="ftr" sz="quarter" idx="11"/>
          </p:nvPr>
        </p:nvSpPr>
        <p:spPr/>
        <p:txBody>
          <a:bodyPr/>
          <a:lstStyle>
            <a:lvl1pPr>
              <a:defRPr>
                <a:solidFill>
                  <a:schemeClr val="bg1"/>
                </a:solidFill>
              </a:defRPr>
            </a:lvl1pPr>
          </a:lstStyle>
          <a:p>
            <a:endParaRPr lang="en-GB"/>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56D0D72C-7A67-4C52-B3B9-1710A04F6D2A}" type="slidenum">
              <a:rPr lang="en-GB" smtClean="0"/>
              <a:pPr/>
              <a:t>‹#›</a:t>
            </a:fld>
            <a:endParaRPr lang="en-GB"/>
          </a:p>
        </p:txBody>
      </p:sp>
    </p:spTree>
    <p:extLst>
      <p:ext uri="{BB962C8B-B14F-4D97-AF65-F5344CB8AC3E}">
        <p14:creationId xmlns:p14="http://schemas.microsoft.com/office/powerpoint/2010/main" val="2640397916"/>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dirty="0"/>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endParaRPr lang="en-GB" dirty="0"/>
          </a:p>
        </p:txBody>
      </p:sp>
      <p:sp>
        <p:nvSpPr>
          <p:cNvPr id="4" name="Date Placeholder 3"/>
          <p:cNvSpPr>
            <a:spLocks noGrp="1"/>
          </p:cNvSpPr>
          <p:nvPr>
            <p:ph type="dt" sz="half" idx="10"/>
          </p:nvPr>
        </p:nvSpPr>
        <p:spPr/>
        <p:txBody>
          <a:bodyPr/>
          <a:lstStyle/>
          <a:p>
            <a:fld id="{8DAAC496-565A-4FFE-A158-31A257344D60}" type="datetimeFigureOut">
              <a:rPr lang="en-GB" smtClean="0"/>
              <a:t>08/12/2022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3D6E1B-13E6-44D6-966F-2248C0C413DA}" type="slidenum">
              <a:rPr lang="en-GB" smtClean="0"/>
              <a:t>‹#›</a:t>
            </a:fld>
            <a:endParaRPr lang="en-GB"/>
          </a:p>
        </p:txBody>
      </p:sp>
      <p:sp>
        <p:nvSpPr>
          <p:cNvPr id="8" name="Text Placeholder 7"/>
          <p:cNvSpPr>
            <a:spLocks noGrp="1"/>
          </p:cNvSpPr>
          <p:nvPr>
            <p:ph type="body" sz="quarter" idx="13" hasCustomPrompt="1"/>
          </p:nvPr>
        </p:nvSpPr>
        <p:spPr>
          <a:xfrm>
            <a:off x="1633591" y="195210"/>
            <a:ext cx="10459092" cy="739739"/>
          </a:xfrm>
          <a:ln>
            <a:noFill/>
          </a:ln>
        </p:spPr>
        <p:txBody>
          <a:bodyPr>
            <a:noAutofit/>
          </a:bodyPr>
          <a:lstStyle>
            <a:lvl1pPr marL="0" indent="0" algn="ctr">
              <a:buNone/>
              <a:defRPr sz="4050" b="1">
                <a:solidFill>
                  <a:schemeClr val="bg1"/>
                </a:solidFill>
                <a:latin typeface="Calibri" panose="020F0502020204030204" pitchFamily="34" charset="0"/>
                <a:cs typeface="Calibri" panose="020F0502020204030204" pitchFamily="34" charset="0"/>
              </a:defRPr>
            </a:lvl1pPr>
          </a:lstStyle>
          <a:p>
            <a:pPr lvl="0"/>
            <a:r>
              <a:rPr lang="en-US" dirty="0"/>
              <a:t>Title</a:t>
            </a:r>
            <a:endParaRPr lang="en-GB" dirty="0"/>
          </a:p>
        </p:txBody>
      </p:sp>
    </p:spTree>
    <p:extLst>
      <p:ext uri="{BB962C8B-B14F-4D97-AF65-F5344CB8AC3E}">
        <p14:creationId xmlns:p14="http://schemas.microsoft.com/office/powerpoint/2010/main" val="35555279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_PurpleDottedPattern">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11C1156-9F48-442B-9650-93B414C8510A}" type="datetimeFigureOut">
              <a:rPr lang="en-GB" smtClean="0"/>
              <a:t>08/12/2022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4267709391"/>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97951" y="1273995"/>
            <a:ext cx="11537879" cy="491104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ext Placeholder 7"/>
          <p:cNvSpPr>
            <a:spLocks noGrp="1"/>
          </p:cNvSpPr>
          <p:nvPr>
            <p:ph type="body" sz="quarter" idx="13" hasCustomPrompt="1"/>
          </p:nvPr>
        </p:nvSpPr>
        <p:spPr>
          <a:xfrm>
            <a:off x="1633591" y="195210"/>
            <a:ext cx="10459092" cy="739739"/>
          </a:xfrm>
          <a:ln>
            <a:noFill/>
          </a:ln>
        </p:spPr>
        <p:txBody>
          <a:bodyPr>
            <a:noAutofit/>
          </a:bodyPr>
          <a:lstStyle>
            <a:lvl1pPr marL="0" indent="0" algn="ctr">
              <a:buNone/>
              <a:defRPr sz="4050" b="1">
                <a:solidFill>
                  <a:schemeClr val="bg1"/>
                </a:solidFill>
                <a:latin typeface="Calibri" panose="020F0502020204030204" pitchFamily="34" charset="0"/>
                <a:cs typeface="Calibri" panose="020F0502020204030204" pitchFamily="34" charset="0"/>
              </a:defRPr>
            </a:lvl1pPr>
          </a:lstStyle>
          <a:p>
            <a:pPr lvl="0"/>
            <a:r>
              <a:rPr lang="en-US" dirty="0"/>
              <a:t>Title</a:t>
            </a:r>
            <a:endParaRPr lang="en-GB" dirty="0"/>
          </a:p>
        </p:txBody>
      </p:sp>
    </p:spTree>
    <p:extLst>
      <p:ext uri="{BB962C8B-B14F-4D97-AF65-F5344CB8AC3E}">
        <p14:creationId xmlns:p14="http://schemas.microsoft.com/office/powerpoint/2010/main" val="1187593420"/>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467868"/>
            <a:ext cx="10515600" cy="1325563"/>
          </a:xfrm>
        </p:spPr>
        <p:txBody>
          <a:bodyPr/>
          <a:lstStyle/>
          <a:p>
            <a:r>
              <a:rPr lang="en-US" dirty="0"/>
              <a:t>Click to edit Master title style</a:t>
            </a:r>
            <a:endParaRPr lang="en-GB" dirty="0"/>
          </a:p>
        </p:txBody>
      </p:sp>
      <p:sp>
        <p:nvSpPr>
          <p:cNvPr id="3" name="Content Placeholder 2"/>
          <p:cNvSpPr>
            <a:spLocks noGrp="1"/>
          </p:cNvSpPr>
          <p:nvPr>
            <p:ph idx="1"/>
          </p:nvPr>
        </p:nvSpPr>
        <p:spPr>
          <a:xfrm>
            <a:off x="838200" y="1900719"/>
            <a:ext cx="10515600" cy="427624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p>
            <a:fld id="{8DAAC496-565A-4FFE-A158-31A257344D60}" type="datetimeFigureOut">
              <a:rPr lang="en-GB" smtClean="0"/>
              <a:t>08/12/2022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3D6E1B-13E6-44D6-966F-2248C0C413DA}" type="slidenum">
              <a:rPr lang="en-GB" smtClean="0"/>
              <a:t>‹#›</a:t>
            </a:fld>
            <a:endParaRPr lang="en-GB"/>
          </a:p>
        </p:txBody>
      </p:sp>
      <p:sp>
        <p:nvSpPr>
          <p:cNvPr id="7" name="Text Placeholder 7"/>
          <p:cNvSpPr>
            <a:spLocks noGrp="1"/>
          </p:cNvSpPr>
          <p:nvPr>
            <p:ph type="body" sz="quarter" idx="13" hasCustomPrompt="1"/>
          </p:nvPr>
        </p:nvSpPr>
        <p:spPr>
          <a:xfrm>
            <a:off x="1633591" y="195210"/>
            <a:ext cx="10459092" cy="739739"/>
          </a:xfrm>
          <a:ln>
            <a:noFill/>
          </a:ln>
        </p:spPr>
        <p:txBody>
          <a:bodyPr>
            <a:noAutofit/>
          </a:bodyPr>
          <a:lstStyle>
            <a:lvl1pPr marL="0" indent="0" algn="ctr">
              <a:buNone/>
              <a:defRPr sz="4050" b="1">
                <a:solidFill>
                  <a:schemeClr val="bg1"/>
                </a:solidFill>
                <a:latin typeface="Calibri" panose="020F0502020204030204" pitchFamily="34" charset="0"/>
                <a:cs typeface="Calibri" panose="020F0502020204030204" pitchFamily="34" charset="0"/>
              </a:defRPr>
            </a:lvl1pPr>
          </a:lstStyle>
          <a:p>
            <a:pPr lvl="0"/>
            <a:r>
              <a:rPr lang="en-US" dirty="0"/>
              <a:t>Title</a:t>
            </a:r>
            <a:endParaRPr lang="en-GB" dirty="0"/>
          </a:p>
        </p:txBody>
      </p:sp>
    </p:spTree>
    <p:extLst>
      <p:ext uri="{BB962C8B-B14F-4D97-AF65-F5344CB8AC3E}">
        <p14:creationId xmlns:p14="http://schemas.microsoft.com/office/powerpoint/2010/main" val="2507757441"/>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64583" y="1736728"/>
            <a:ext cx="10515600" cy="2852737"/>
          </a:xfrm>
        </p:spPr>
        <p:txBody>
          <a:bodyPr anchor="b"/>
          <a:lstStyle>
            <a:lvl1pPr>
              <a:defRPr sz="4500"/>
            </a:lvl1pPr>
          </a:lstStyle>
          <a:p>
            <a:r>
              <a:rPr lang="en-US"/>
              <a:t>Click to edit Master title style</a:t>
            </a:r>
            <a:endParaRPr lang="en-GB"/>
          </a:p>
        </p:txBody>
      </p:sp>
      <p:sp>
        <p:nvSpPr>
          <p:cNvPr id="3" name="Text Placeholder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AAC496-565A-4FFE-A158-31A257344D60}" type="datetimeFigureOut">
              <a:rPr lang="en-GB" smtClean="0"/>
              <a:t>08/12/2022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3D6E1B-13E6-44D6-966F-2248C0C413DA}" type="slidenum">
              <a:rPr lang="en-GB" smtClean="0"/>
              <a:t>‹#›</a:t>
            </a:fld>
            <a:endParaRPr lang="en-GB"/>
          </a:p>
        </p:txBody>
      </p:sp>
      <p:sp>
        <p:nvSpPr>
          <p:cNvPr id="7" name="Text Placeholder 7"/>
          <p:cNvSpPr>
            <a:spLocks noGrp="1"/>
          </p:cNvSpPr>
          <p:nvPr>
            <p:ph type="body" sz="quarter" idx="13" hasCustomPrompt="1"/>
          </p:nvPr>
        </p:nvSpPr>
        <p:spPr>
          <a:xfrm>
            <a:off x="1633591" y="195210"/>
            <a:ext cx="10459092" cy="739739"/>
          </a:xfrm>
          <a:ln>
            <a:noFill/>
          </a:ln>
        </p:spPr>
        <p:txBody>
          <a:bodyPr>
            <a:noAutofit/>
          </a:bodyPr>
          <a:lstStyle>
            <a:lvl1pPr marL="0" indent="0" algn="ctr">
              <a:buNone/>
              <a:defRPr sz="4050" b="1">
                <a:solidFill>
                  <a:schemeClr val="bg1"/>
                </a:solidFill>
                <a:latin typeface="Calibri" panose="020F0502020204030204" pitchFamily="34" charset="0"/>
                <a:cs typeface="Calibri" panose="020F0502020204030204" pitchFamily="34" charset="0"/>
              </a:defRPr>
            </a:lvl1pPr>
          </a:lstStyle>
          <a:p>
            <a:pPr lvl="0"/>
            <a:r>
              <a:rPr lang="en-US" dirty="0"/>
              <a:t>Title</a:t>
            </a:r>
            <a:endParaRPr lang="en-GB" dirty="0"/>
          </a:p>
        </p:txBody>
      </p:sp>
    </p:spTree>
    <p:extLst>
      <p:ext uri="{BB962C8B-B14F-4D97-AF65-F5344CB8AC3E}">
        <p14:creationId xmlns:p14="http://schemas.microsoft.com/office/powerpoint/2010/main" val="3615115164"/>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8DAAC496-565A-4FFE-A158-31A257344D60}" type="datetimeFigureOut">
              <a:rPr lang="en-GB" smtClean="0"/>
              <a:t>08/12/2022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3D6E1B-13E6-44D6-966F-2248C0C413DA}" type="slidenum">
              <a:rPr lang="en-GB" smtClean="0"/>
              <a:t>‹#›</a:t>
            </a:fld>
            <a:endParaRPr lang="en-GB"/>
          </a:p>
        </p:txBody>
      </p:sp>
      <p:sp>
        <p:nvSpPr>
          <p:cNvPr id="8" name="Text Placeholder 7"/>
          <p:cNvSpPr>
            <a:spLocks noGrp="1"/>
          </p:cNvSpPr>
          <p:nvPr>
            <p:ph type="body" sz="quarter" idx="13" hasCustomPrompt="1"/>
          </p:nvPr>
        </p:nvSpPr>
        <p:spPr>
          <a:xfrm>
            <a:off x="1633591" y="195210"/>
            <a:ext cx="10459092" cy="739739"/>
          </a:xfrm>
          <a:ln>
            <a:noFill/>
          </a:ln>
        </p:spPr>
        <p:txBody>
          <a:bodyPr>
            <a:noAutofit/>
          </a:bodyPr>
          <a:lstStyle>
            <a:lvl1pPr marL="0" indent="0" algn="ctr">
              <a:buNone/>
              <a:defRPr sz="4050" b="1">
                <a:solidFill>
                  <a:schemeClr val="bg1"/>
                </a:solidFill>
                <a:latin typeface="Calibri" panose="020F0502020204030204" pitchFamily="34" charset="0"/>
                <a:cs typeface="Calibri" panose="020F0502020204030204" pitchFamily="34" charset="0"/>
              </a:defRPr>
            </a:lvl1pPr>
          </a:lstStyle>
          <a:p>
            <a:pPr lvl="0"/>
            <a:r>
              <a:rPr lang="en-US" dirty="0"/>
              <a:t>Title</a:t>
            </a:r>
            <a:endParaRPr lang="en-GB" dirty="0"/>
          </a:p>
        </p:txBody>
      </p:sp>
    </p:spTree>
    <p:extLst>
      <p:ext uri="{BB962C8B-B14F-4D97-AF65-F5344CB8AC3E}">
        <p14:creationId xmlns:p14="http://schemas.microsoft.com/office/powerpoint/2010/main" val="837335233"/>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8DAAC496-565A-4FFE-A158-31A257344D60}" type="datetimeFigureOut">
              <a:rPr lang="en-GB" smtClean="0"/>
              <a:t>08/12/2022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63D6E1B-13E6-44D6-966F-2248C0C413DA}" type="slidenum">
              <a:rPr lang="en-GB" smtClean="0"/>
              <a:t>‹#›</a:t>
            </a:fld>
            <a:endParaRPr lang="en-GB"/>
          </a:p>
        </p:txBody>
      </p:sp>
      <p:sp>
        <p:nvSpPr>
          <p:cNvPr id="10" name="Text Placeholder 7"/>
          <p:cNvSpPr>
            <a:spLocks noGrp="1"/>
          </p:cNvSpPr>
          <p:nvPr>
            <p:ph type="body" sz="quarter" idx="13" hasCustomPrompt="1"/>
          </p:nvPr>
        </p:nvSpPr>
        <p:spPr>
          <a:xfrm>
            <a:off x="1633591" y="195210"/>
            <a:ext cx="10459092" cy="739739"/>
          </a:xfrm>
          <a:ln>
            <a:noFill/>
          </a:ln>
        </p:spPr>
        <p:txBody>
          <a:bodyPr>
            <a:noAutofit/>
          </a:bodyPr>
          <a:lstStyle>
            <a:lvl1pPr marL="0" indent="0" algn="ctr">
              <a:buNone/>
              <a:defRPr sz="4050" b="1">
                <a:solidFill>
                  <a:schemeClr val="bg1"/>
                </a:solidFill>
                <a:latin typeface="Calibri" panose="020F0502020204030204" pitchFamily="34" charset="0"/>
                <a:cs typeface="Calibri" panose="020F0502020204030204" pitchFamily="34" charset="0"/>
              </a:defRPr>
            </a:lvl1pPr>
          </a:lstStyle>
          <a:p>
            <a:pPr lvl="0"/>
            <a:r>
              <a:rPr lang="en-US" dirty="0"/>
              <a:t>Title</a:t>
            </a:r>
            <a:endParaRPr lang="en-GB" dirty="0"/>
          </a:p>
        </p:txBody>
      </p:sp>
    </p:spTree>
    <p:extLst>
      <p:ext uri="{BB962C8B-B14F-4D97-AF65-F5344CB8AC3E}">
        <p14:creationId xmlns:p14="http://schemas.microsoft.com/office/powerpoint/2010/main" val="1799432791"/>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DAAC496-565A-4FFE-A158-31A257344D60}" type="datetimeFigureOut">
              <a:rPr lang="en-GB" smtClean="0"/>
              <a:t>08/12/2022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3D6E1B-13E6-44D6-966F-2248C0C413DA}" type="slidenum">
              <a:rPr lang="en-GB" smtClean="0"/>
              <a:t>‹#›</a:t>
            </a:fld>
            <a:endParaRPr lang="en-GB"/>
          </a:p>
        </p:txBody>
      </p:sp>
      <p:sp>
        <p:nvSpPr>
          <p:cNvPr id="6" name="Text Placeholder 7"/>
          <p:cNvSpPr>
            <a:spLocks noGrp="1"/>
          </p:cNvSpPr>
          <p:nvPr>
            <p:ph type="body" sz="quarter" idx="13" hasCustomPrompt="1"/>
          </p:nvPr>
        </p:nvSpPr>
        <p:spPr>
          <a:xfrm>
            <a:off x="1633591" y="195210"/>
            <a:ext cx="10459092" cy="739739"/>
          </a:xfrm>
          <a:ln>
            <a:noFill/>
          </a:ln>
        </p:spPr>
        <p:txBody>
          <a:bodyPr>
            <a:noAutofit/>
          </a:bodyPr>
          <a:lstStyle>
            <a:lvl1pPr marL="0" indent="0" algn="ctr">
              <a:buNone/>
              <a:defRPr sz="4050" b="1">
                <a:solidFill>
                  <a:schemeClr val="bg1"/>
                </a:solidFill>
                <a:latin typeface="Calibri" panose="020F0502020204030204" pitchFamily="34" charset="0"/>
                <a:cs typeface="Calibri" panose="020F0502020204030204" pitchFamily="34" charset="0"/>
              </a:defRPr>
            </a:lvl1pPr>
          </a:lstStyle>
          <a:p>
            <a:pPr lvl="0"/>
            <a:r>
              <a:rPr lang="en-US" dirty="0"/>
              <a:t>Title</a:t>
            </a:r>
            <a:endParaRPr lang="en-GB" dirty="0"/>
          </a:p>
        </p:txBody>
      </p:sp>
    </p:spTree>
    <p:extLst>
      <p:ext uri="{BB962C8B-B14F-4D97-AF65-F5344CB8AC3E}">
        <p14:creationId xmlns:p14="http://schemas.microsoft.com/office/powerpoint/2010/main" val="2263660777"/>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AAC496-565A-4FFE-A158-31A257344D60}" type="datetimeFigureOut">
              <a:rPr lang="en-GB" smtClean="0"/>
              <a:t>08/12/2022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3D6E1B-13E6-44D6-966F-2248C0C413DA}" type="slidenum">
              <a:rPr lang="en-GB" smtClean="0"/>
              <a:t>‹#›</a:t>
            </a:fld>
            <a:endParaRPr lang="en-GB"/>
          </a:p>
        </p:txBody>
      </p:sp>
      <p:sp>
        <p:nvSpPr>
          <p:cNvPr id="7" name="Text Placeholder 7"/>
          <p:cNvSpPr>
            <a:spLocks noGrp="1"/>
          </p:cNvSpPr>
          <p:nvPr>
            <p:ph type="body" sz="quarter" idx="13" hasCustomPrompt="1"/>
          </p:nvPr>
        </p:nvSpPr>
        <p:spPr>
          <a:xfrm>
            <a:off x="1633591" y="195210"/>
            <a:ext cx="10459092" cy="739739"/>
          </a:xfrm>
          <a:ln>
            <a:noFill/>
          </a:ln>
        </p:spPr>
        <p:txBody>
          <a:bodyPr>
            <a:noAutofit/>
          </a:bodyPr>
          <a:lstStyle>
            <a:lvl1pPr marL="0" indent="0" algn="ctr">
              <a:buNone/>
              <a:defRPr sz="4050" b="1">
                <a:solidFill>
                  <a:schemeClr val="bg1"/>
                </a:solidFill>
                <a:latin typeface="Calibri" panose="020F0502020204030204" pitchFamily="34" charset="0"/>
                <a:cs typeface="Calibri" panose="020F0502020204030204" pitchFamily="34" charset="0"/>
              </a:defRPr>
            </a:lvl1pPr>
          </a:lstStyle>
          <a:p>
            <a:pPr lvl="0"/>
            <a:r>
              <a:rPr lang="en-US" dirty="0"/>
              <a:t>Title</a:t>
            </a:r>
            <a:endParaRPr lang="en-GB" dirty="0"/>
          </a:p>
        </p:txBody>
      </p:sp>
    </p:spTree>
    <p:extLst>
      <p:ext uri="{BB962C8B-B14F-4D97-AF65-F5344CB8AC3E}">
        <p14:creationId xmlns:p14="http://schemas.microsoft.com/office/powerpoint/2010/main" val="2540123236"/>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DAAC496-565A-4FFE-A158-31A257344D60}" type="datetimeFigureOut">
              <a:rPr lang="en-GB" smtClean="0"/>
              <a:t>08/12/2022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3D6E1B-13E6-44D6-966F-2248C0C413DA}" type="slidenum">
              <a:rPr lang="en-GB" smtClean="0"/>
              <a:t>‹#›</a:t>
            </a:fld>
            <a:endParaRPr lang="en-GB"/>
          </a:p>
        </p:txBody>
      </p:sp>
      <p:sp>
        <p:nvSpPr>
          <p:cNvPr id="8" name="Text Placeholder 7"/>
          <p:cNvSpPr>
            <a:spLocks noGrp="1"/>
          </p:cNvSpPr>
          <p:nvPr>
            <p:ph type="body" sz="quarter" idx="13" hasCustomPrompt="1"/>
          </p:nvPr>
        </p:nvSpPr>
        <p:spPr>
          <a:xfrm>
            <a:off x="1633591" y="195210"/>
            <a:ext cx="10459092" cy="739739"/>
          </a:xfrm>
          <a:ln>
            <a:noFill/>
          </a:ln>
        </p:spPr>
        <p:txBody>
          <a:bodyPr>
            <a:noAutofit/>
          </a:bodyPr>
          <a:lstStyle>
            <a:lvl1pPr marL="0" indent="0" algn="ctr">
              <a:buNone/>
              <a:defRPr sz="4050" b="1">
                <a:solidFill>
                  <a:schemeClr val="bg1"/>
                </a:solidFill>
                <a:latin typeface="Calibri" panose="020F0502020204030204" pitchFamily="34" charset="0"/>
                <a:cs typeface="Calibri" panose="020F0502020204030204" pitchFamily="34" charset="0"/>
              </a:defRPr>
            </a:lvl1pPr>
          </a:lstStyle>
          <a:p>
            <a:pPr lvl="0"/>
            <a:r>
              <a:rPr lang="en-US" dirty="0"/>
              <a:t>Title</a:t>
            </a:r>
            <a:endParaRPr lang="en-GB" dirty="0"/>
          </a:p>
        </p:txBody>
      </p:sp>
    </p:spTree>
    <p:extLst>
      <p:ext uri="{BB962C8B-B14F-4D97-AF65-F5344CB8AC3E}">
        <p14:creationId xmlns:p14="http://schemas.microsoft.com/office/powerpoint/2010/main" val="3959050469"/>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GB"/>
          </a:p>
        </p:txBody>
      </p:sp>
      <p:sp>
        <p:nvSpPr>
          <p:cNvPr id="3" name="Picture Placeholder 2"/>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DAAC496-565A-4FFE-A158-31A257344D60}" type="datetimeFigureOut">
              <a:rPr lang="en-GB" smtClean="0"/>
              <a:t>08/12/2022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3D6E1B-13E6-44D6-966F-2248C0C413DA}" type="slidenum">
              <a:rPr lang="en-GB" smtClean="0"/>
              <a:t>‹#›</a:t>
            </a:fld>
            <a:endParaRPr lang="en-GB"/>
          </a:p>
        </p:txBody>
      </p:sp>
      <p:sp>
        <p:nvSpPr>
          <p:cNvPr id="8" name="Text Placeholder 7"/>
          <p:cNvSpPr>
            <a:spLocks noGrp="1"/>
          </p:cNvSpPr>
          <p:nvPr>
            <p:ph type="body" sz="quarter" idx="13" hasCustomPrompt="1"/>
          </p:nvPr>
        </p:nvSpPr>
        <p:spPr>
          <a:xfrm>
            <a:off x="1633591" y="195210"/>
            <a:ext cx="10459092" cy="739739"/>
          </a:xfrm>
          <a:ln>
            <a:noFill/>
          </a:ln>
        </p:spPr>
        <p:txBody>
          <a:bodyPr>
            <a:noAutofit/>
          </a:bodyPr>
          <a:lstStyle>
            <a:lvl1pPr marL="0" indent="0" algn="ctr">
              <a:buNone/>
              <a:defRPr sz="4050" b="1">
                <a:solidFill>
                  <a:schemeClr val="bg1"/>
                </a:solidFill>
                <a:latin typeface="Calibri" panose="020F0502020204030204" pitchFamily="34" charset="0"/>
                <a:cs typeface="Calibri" panose="020F0502020204030204" pitchFamily="34" charset="0"/>
              </a:defRPr>
            </a:lvl1pPr>
          </a:lstStyle>
          <a:p>
            <a:pPr lvl="0"/>
            <a:r>
              <a:rPr lang="en-US" dirty="0"/>
              <a:t>Title</a:t>
            </a:r>
            <a:endParaRPr lang="en-GB" dirty="0"/>
          </a:p>
        </p:txBody>
      </p:sp>
    </p:spTree>
    <p:extLst>
      <p:ext uri="{BB962C8B-B14F-4D97-AF65-F5344CB8AC3E}">
        <p14:creationId xmlns:p14="http://schemas.microsoft.com/office/powerpoint/2010/main" val="2894434180"/>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DAAC496-565A-4FFE-A158-31A257344D60}" type="datetimeFigureOut">
              <a:rPr lang="en-GB" smtClean="0"/>
              <a:t>08/12/2022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3D6E1B-13E6-44D6-966F-2248C0C413DA}" type="slidenum">
              <a:rPr lang="en-GB" smtClean="0"/>
              <a:t>‹#›</a:t>
            </a:fld>
            <a:endParaRPr lang="en-GB"/>
          </a:p>
        </p:txBody>
      </p:sp>
      <p:sp>
        <p:nvSpPr>
          <p:cNvPr id="7" name="Text Placeholder 7"/>
          <p:cNvSpPr>
            <a:spLocks noGrp="1"/>
          </p:cNvSpPr>
          <p:nvPr>
            <p:ph type="body" sz="quarter" idx="13" hasCustomPrompt="1"/>
          </p:nvPr>
        </p:nvSpPr>
        <p:spPr>
          <a:xfrm>
            <a:off x="1633591" y="195210"/>
            <a:ext cx="10459092" cy="739739"/>
          </a:xfrm>
          <a:ln>
            <a:noFill/>
          </a:ln>
        </p:spPr>
        <p:txBody>
          <a:bodyPr>
            <a:noAutofit/>
          </a:bodyPr>
          <a:lstStyle>
            <a:lvl1pPr marL="0" indent="0" algn="ctr">
              <a:buNone/>
              <a:defRPr sz="4050" b="1">
                <a:solidFill>
                  <a:schemeClr val="bg1"/>
                </a:solidFill>
                <a:latin typeface="Calibri" panose="020F0502020204030204" pitchFamily="34" charset="0"/>
                <a:cs typeface="Calibri" panose="020F0502020204030204" pitchFamily="34" charset="0"/>
              </a:defRPr>
            </a:lvl1pPr>
          </a:lstStyle>
          <a:p>
            <a:pPr lvl="0"/>
            <a:r>
              <a:rPr lang="en-US" dirty="0"/>
              <a:t>Title</a:t>
            </a:r>
            <a:endParaRPr lang="en-GB" dirty="0"/>
          </a:p>
        </p:txBody>
      </p:sp>
    </p:spTree>
    <p:extLst>
      <p:ext uri="{BB962C8B-B14F-4D97-AF65-F5344CB8AC3E}">
        <p14:creationId xmlns:p14="http://schemas.microsoft.com/office/powerpoint/2010/main" val="33245873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_PurpleDottedPatter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1C1156-9F48-442B-9650-93B414C8510A}" type="datetimeFigureOut">
              <a:rPr lang="en-GB" smtClean="0"/>
              <a:t>08/12/2022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2090935110"/>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DAAC496-565A-4FFE-A158-31A257344D60}" type="datetimeFigureOut">
              <a:rPr lang="en-GB" smtClean="0"/>
              <a:t>08/12/2022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3D6E1B-13E6-44D6-966F-2248C0C413DA}" type="slidenum">
              <a:rPr lang="en-GB" smtClean="0"/>
              <a:t>‹#›</a:t>
            </a:fld>
            <a:endParaRPr lang="en-GB"/>
          </a:p>
        </p:txBody>
      </p:sp>
      <p:sp>
        <p:nvSpPr>
          <p:cNvPr id="7" name="Text Placeholder 7"/>
          <p:cNvSpPr>
            <a:spLocks noGrp="1"/>
          </p:cNvSpPr>
          <p:nvPr>
            <p:ph type="body" sz="quarter" idx="13" hasCustomPrompt="1"/>
          </p:nvPr>
        </p:nvSpPr>
        <p:spPr>
          <a:xfrm>
            <a:off x="1633591" y="195210"/>
            <a:ext cx="10459092" cy="739739"/>
          </a:xfrm>
          <a:ln>
            <a:noFill/>
          </a:ln>
        </p:spPr>
        <p:txBody>
          <a:bodyPr>
            <a:noAutofit/>
          </a:bodyPr>
          <a:lstStyle>
            <a:lvl1pPr marL="0" indent="0" algn="ctr">
              <a:buNone/>
              <a:defRPr sz="4050" b="1">
                <a:solidFill>
                  <a:schemeClr val="bg1"/>
                </a:solidFill>
                <a:latin typeface="Calibri" panose="020F0502020204030204" pitchFamily="34" charset="0"/>
                <a:cs typeface="Calibri" panose="020F0502020204030204" pitchFamily="34" charset="0"/>
              </a:defRPr>
            </a:lvl1pPr>
          </a:lstStyle>
          <a:p>
            <a:pPr lvl="0"/>
            <a:r>
              <a:rPr lang="en-US" dirty="0"/>
              <a:t>Title</a:t>
            </a:r>
            <a:endParaRPr lang="en-GB" dirty="0"/>
          </a:p>
        </p:txBody>
      </p:sp>
    </p:spTree>
    <p:extLst>
      <p:ext uri="{BB962C8B-B14F-4D97-AF65-F5344CB8AC3E}">
        <p14:creationId xmlns:p14="http://schemas.microsoft.com/office/powerpoint/2010/main" val="2256637318"/>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601" y="2060577"/>
            <a:ext cx="4397484"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5967" y="2056093"/>
            <a:ext cx="4397487"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fld id="{8DAAC496-565A-4FFE-A158-31A257344D60}" type="datetimeFigureOut">
              <a:rPr lang="en-GB" smtClean="0"/>
              <a:t>08/12/2022</a:t>
            </a:fld>
            <a:endParaRPr lang="en-GB"/>
          </a:p>
        </p:txBody>
      </p:sp>
      <p:sp>
        <p:nvSpPr>
          <p:cNvPr id="6" name="Footer Placeholder 4"/>
          <p:cNvSpPr>
            <a:spLocks noGrp="1"/>
          </p:cNvSpPr>
          <p:nvPr>
            <p:ph type="ftr" sz="quarter" idx="11"/>
          </p:nvPr>
        </p:nvSpPr>
        <p:spPr/>
        <p:txBody>
          <a:bodyPr/>
          <a:lstStyle>
            <a:lvl1pPr>
              <a:defRPr/>
            </a:lvl1pPr>
          </a:lstStyle>
          <a:p>
            <a:endParaRPr lang="en-GB"/>
          </a:p>
        </p:txBody>
      </p:sp>
      <p:sp>
        <p:nvSpPr>
          <p:cNvPr id="7" name="Slide Number Placeholder 5"/>
          <p:cNvSpPr>
            <a:spLocks noGrp="1"/>
          </p:cNvSpPr>
          <p:nvPr>
            <p:ph type="sldNum" sz="quarter" idx="12"/>
          </p:nvPr>
        </p:nvSpPr>
        <p:spPr/>
        <p:txBody>
          <a:bodyPr/>
          <a:lstStyle>
            <a:lvl1pPr>
              <a:defRPr/>
            </a:lvl1pPr>
          </a:lstStyle>
          <a:p>
            <a:fld id="{663D6E1B-13E6-44D6-966F-2248C0C413DA}" type="slidenum">
              <a:rPr lang="en-GB" smtClean="0"/>
              <a:t>‹#›</a:t>
            </a:fld>
            <a:endParaRPr lang="en-GB"/>
          </a:p>
        </p:txBody>
      </p:sp>
    </p:spTree>
    <p:extLst>
      <p:ext uri="{BB962C8B-B14F-4D97-AF65-F5344CB8AC3E}">
        <p14:creationId xmlns:p14="http://schemas.microsoft.com/office/powerpoint/2010/main" val="4170036321"/>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dirty="0"/>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endParaRPr lang="en-GB" dirty="0"/>
          </a:p>
        </p:txBody>
      </p:sp>
      <p:sp>
        <p:nvSpPr>
          <p:cNvPr id="4" name="Date Placeholder 3"/>
          <p:cNvSpPr>
            <a:spLocks noGrp="1"/>
          </p:cNvSpPr>
          <p:nvPr>
            <p:ph type="dt" sz="half" idx="10"/>
          </p:nvPr>
        </p:nvSpPr>
        <p:spPr/>
        <p:txBody>
          <a:bodyPr/>
          <a:lstStyle/>
          <a:p>
            <a:fld id="{8DAAC496-565A-4FFE-A158-31A257344D60}" type="datetimeFigureOut">
              <a:rPr lang="en-GB" smtClean="0"/>
              <a:t>08/12/2022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3D6E1B-13E6-44D6-966F-2248C0C413DA}" type="slidenum">
              <a:rPr lang="en-GB" smtClean="0"/>
              <a:t>‹#›</a:t>
            </a:fld>
            <a:endParaRPr lang="en-GB"/>
          </a:p>
        </p:txBody>
      </p:sp>
      <p:sp>
        <p:nvSpPr>
          <p:cNvPr id="8" name="Text Placeholder 7"/>
          <p:cNvSpPr>
            <a:spLocks noGrp="1"/>
          </p:cNvSpPr>
          <p:nvPr>
            <p:ph type="body" sz="quarter" idx="13" hasCustomPrompt="1"/>
          </p:nvPr>
        </p:nvSpPr>
        <p:spPr>
          <a:xfrm>
            <a:off x="1633591" y="195210"/>
            <a:ext cx="10459092" cy="739739"/>
          </a:xfrm>
          <a:ln>
            <a:noFill/>
          </a:ln>
        </p:spPr>
        <p:txBody>
          <a:bodyPr>
            <a:noAutofit/>
          </a:bodyPr>
          <a:lstStyle>
            <a:lvl1pPr marL="0" indent="0" algn="ctr">
              <a:buNone/>
              <a:defRPr sz="4050" b="1">
                <a:solidFill>
                  <a:schemeClr val="bg1"/>
                </a:solidFill>
                <a:latin typeface="Calibri" panose="020F0502020204030204" pitchFamily="34" charset="0"/>
                <a:cs typeface="Calibri" panose="020F0502020204030204" pitchFamily="34" charset="0"/>
              </a:defRPr>
            </a:lvl1pPr>
          </a:lstStyle>
          <a:p>
            <a:pPr lvl="0"/>
            <a:r>
              <a:rPr lang="en-US" dirty="0"/>
              <a:t>Title</a:t>
            </a:r>
            <a:endParaRPr lang="en-GB" dirty="0"/>
          </a:p>
        </p:txBody>
      </p:sp>
    </p:spTree>
    <p:extLst>
      <p:ext uri="{BB962C8B-B14F-4D97-AF65-F5344CB8AC3E}">
        <p14:creationId xmlns:p14="http://schemas.microsoft.com/office/powerpoint/2010/main" val="2520659634"/>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97951" y="1273995"/>
            <a:ext cx="11537879" cy="491104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ext Placeholder 7"/>
          <p:cNvSpPr>
            <a:spLocks noGrp="1"/>
          </p:cNvSpPr>
          <p:nvPr>
            <p:ph type="body" sz="quarter" idx="13" hasCustomPrompt="1"/>
          </p:nvPr>
        </p:nvSpPr>
        <p:spPr>
          <a:xfrm>
            <a:off x="1633591" y="195210"/>
            <a:ext cx="10459092" cy="739739"/>
          </a:xfrm>
          <a:ln>
            <a:noFill/>
          </a:ln>
        </p:spPr>
        <p:txBody>
          <a:bodyPr>
            <a:noAutofit/>
          </a:bodyPr>
          <a:lstStyle>
            <a:lvl1pPr marL="0" indent="0" algn="ctr">
              <a:buNone/>
              <a:defRPr sz="4050" b="1">
                <a:solidFill>
                  <a:schemeClr val="bg1"/>
                </a:solidFill>
                <a:latin typeface="Calibri" panose="020F0502020204030204" pitchFamily="34" charset="0"/>
                <a:cs typeface="Calibri" panose="020F0502020204030204" pitchFamily="34" charset="0"/>
              </a:defRPr>
            </a:lvl1pPr>
          </a:lstStyle>
          <a:p>
            <a:pPr lvl="0"/>
            <a:r>
              <a:rPr lang="en-US" dirty="0"/>
              <a:t>Title</a:t>
            </a:r>
            <a:endParaRPr lang="en-GB" dirty="0"/>
          </a:p>
        </p:txBody>
      </p:sp>
    </p:spTree>
    <p:extLst>
      <p:ext uri="{BB962C8B-B14F-4D97-AF65-F5344CB8AC3E}">
        <p14:creationId xmlns:p14="http://schemas.microsoft.com/office/powerpoint/2010/main" val="1961606834"/>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467868"/>
            <a:ext cx="10515600" cy="1325563"/>
          </a:xfrm>
        </p:spPr>
        <p:txBody>
          <a:bodyPr/>
          <a:lstStyle/>
          <a:p>
            <a:r>
              <a:rPr lang="en-US" dirty="0"/>
              <a:t>Click to edit Master title style</a:t>
            </a:r>
            <a:endParaRPr lang="en-GB" dirty="0"/>
          </a:p>
        </p:txBody>
      </p:sp>
      <p:sp>
        <p:nvSpPr>
          <p:cNvPr id="3" name="Content Placeholder 2"/>
          <p:cNvSpPr>
            <a:spLocks noGrp="1"/>
          </p:cNvSpPr>
          <p:nvPr>
            <p:ph idx="1"/>
          </p:nvPr>
        </p:nvSpPr>
        <p:spPr>
          <a:xfrm>
            <a:off x="838200" y="1900719"/>
            <a:ext cx="10515600" cy="427624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p>
            <a:fld id="{8DAAC496-565A-4FFE-A158-31A257344D60}" type="datetimeFigureOut">
              <a:rPr lang="en-GB" smtClean="0"/>
              <a:t>08/12/2022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3D6E1B-13E6-44D6-966F-2248C0C413DA}" type="slidenum">
              <a:rPr lang="en-GB" smtClean="0"/>
              <a:t>‹#›</a:t>
            </a:fld>
            <a:endParaRPr lang="en-GB"/>
          </a:p>
        </p:txBody>
      </p:sp>
      <p:sp>
        <p:nvSpPr>
          <p:cNvPr id="7" name="Text Placeholder 7"/>
          <p:cNvSpPr>
            <a:spLocks noGrp="1"/>
          </p:cNvSpPr>
          <p:nvPr>
            <p:ph type="body" sz="quarter" idx="13" hasCustomPrompt="1"/>
          </p:nvPr>
        </p:nvSpPr>
        <p:spPr>
          <a:xfrm>
            <a:off x="1633591" y="195210"/>
            <a:ext cx="10459092" cy="739739"/>
          </a:xfrm>
          <a:ln>
            <a:noFill/>
          </a:ln>
        </p:spPr>
        <p:txBody>
          <a:bodyPr>
            <a:noAutofit/>
          </a:bodyPr>
          <a:lstStyle>
            <a:lvl1pPr marL="0" indent="0" algn="ctr">
              <a:buNone/>
              <a:defRPr sz="4050" b="1">
                <a:solidFill>
                  <a:schemeClr val="bg1"/>
                </a:solidFill>
                <a:latin typeface="Calibri" panose="020F0502020204030204" pitchFamily="34" charset="0"/>
                <a:cs typeface="Calibri" panose="020F0502020204030204" pitchFamily="34" charset="0"/>
              </a:defRPr>
            </a:lvl1pPr>
          </a:lstStyle>
          <a:p>
            <a:pPr lvl="0"/>
            <a:r>
              <a:rPr lang="en-US" dirty="0"/>
              <a:t>Title</a:t>
            </a:r>
            <a:endParaRPr lang="en-GB" dirty="0"/>
          </a:p>
        </p:txBody>
      </p:sp>
    </p:spTree>
    <p:extLst>
      <p:ext uri="{BB962C8B-B14F-4D97-AF65-F5344CB8AC3E}">
        <p14:creationId xmlns:p14="http://schemas.microsoft.com/office/powerpoint/2010/main" val="2316156254"/>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64583" y="1736728"/>
            <a:ext cx="10515600" cy="2852737"/>
          </a:xfrm>
        </p:spPr>
        <p:txBody>
          <a:bodyPr anchor="b"/>
          <a:lstStyle>
            <a:lvl1pPr>
              <a:defRPr sz="4500"/>
            </a:lvl1pPr>
          </a:lstStyle>
          <a:p>
            <a:r>
              <a:rPr lang="en-US"/>
              <a:t>Click to edit Master title style</a:t>
            </a:r>
            <a:endParaRPr lang="en-GB"/>
          </a:p>
        </p:txBody>
      </p:sp>
      <p:sp>
        <p:nvSpPr>
          <p:cNvPr id="3" name="Text Placeholder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AAC496-565A-4FFE-A158-31A257344D60}" type="datetimeFigureOut">
              <a:rPr lang="en-GB" smtClean="0"/>
              <a:t>08/12/2022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3D6E1B-13E6-44D6-966F-2248C0C413DA}" type="slidenum">
              <a:rPr lang="en-GB" smtClean="0"/>
              <a:t>‹#›</a:t>
            </a:fld>
            <a:endParaRPr lang="en-GB"/>
          </a:p>
        </p:txBody>
      </p:sp>
      <p:sp>
        <p:nvSpPr>
          <p:cNvPr id="7" name="Text Placeholder 7"/>
          <p:cNvSpPr>
            <a:spLocks noGrp="1"/>
          </p:cNvSpPr>
          <p:nvPr>
            <p:ph type="body" sz="quarter" idx="13" hasCustomPrompt="1"/>
          </p:nvPr>
        </p:nvSpPr>
        <p:spPr>
          <a:xfrm>
            <a:off x="1633591" y="195210"/>
            <a:ext cx="10459092" cy="739739"/>
          </a:xfrm>
          <a:ln>
            <a:noFill/>
          </a:ln>
        </p:spPr>
        <p:txBody>
          <a:bodyPr>
            <a:noAutofit/>
          </a:bodyPr>
          <a:lstStyle>
            <a:lvl1pPr marL="0" indent="0" algn="ctr">
              <a:buNone/>
              <a:defRPr sz="4050" b="1">
                <a:solidFill>
                  <a:schemeClr val="bg1"/>
                </a:solidFill>
                <a:latin typeface="Calibri" panose="020F0502020204030204" pitchFamily="34" charset="0"/>
                <a:cs typeface="Calibri" panose="020F0502020204030204" pitchFamily="34" charset="0"/>
              </a:defRPr>
            </a:lvl1pPr>
          </a:lstStyle>
          <a:p>
            <a:pPr lvl="0"/>
            <a:r>
              <a:rPr lang="en-US" dirty="0"/>
              <a:t>Title</a:t>
            </a:r>
            <a:endParaRPr lang="en-GB" dirty="0"/>
          </a:p>
        </p:txBody>
      </p:sp>
    </p:spTree>
    <p:extLst>
      <p:ext uri="{BB962C8B-B14F-4D97-AF65-F5344CB8AC3E}">
        <p14:creationId xmlns:p14="http://schemas.microsoft.com/office/powerpoint/2010/main" val="4121901084"/>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8DAAC496-565A-4FFE-A158-31A257344D60}" type="datetimeFigureOut">
              <a:rPr lang="en-GB" smtClean="0"/>
              <a:t>08/12/2022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3D6E1B-13E6-44D6-966F-2248C0C413DA}" type="slidenum">
              <a:rPr lang="en-GB" smtClean="0"/>
              <a:t>‹#›</a:t>
            </a:fld>
            <a:endParaRPr lang="en-GB"/>
          </a:p>
        </p:txBody>
      </p:sp>
      <p:sp>
        <p:nvSpPr>
          <p:cNvPr id="8" name="Text Placeholder 7"/>
          <p:cNvSpPr>
            <a:spLocks noGrp="1"/>
          </p:cNvSpPr>
          <p:nvPr>
            <p:ph type="body" sz="quarter" idx="13" hasCustomPrompt="1"/>
          </p:nvPr>
        </p:nvSpPr>
        <p:spPr>
          <a:xfrm>
            <a:off x="1633591" y="195210"/>
            <a:ext cx="10459092" cy="739739"/>
          </a:xfrm>
          <a:ln>
            <a:noFill/>
          </a:ln>
        </p:spPr>
        <p:txBody>
          <a:bodyPr>
            <a:noAutofit/>
          </a:bodyPr>
          <a:lstStyle>
            <a:lvl1pPr marL="0" indent="0" algn="ctr">
              <a:buNone/>
              <a:defRPr sz="4050" b="1">
                <a:solidFill>
                  <a:schemeClr val="bg1"/>
                </a:solidFill>
                <a:latin typeface="Calibri" panose="020F0502020204030204" pitchFamily="34" charset="0"/>
                <a:cs typeface="Calibri" panose="020F0502020204030204" pitchFamily="34" charset="0"/>
              </a:defRPr>
            </a:lvl1pPr>
          </a:lstStyle>
          <a:p>
            <a:pPr lvl="0"/>
            <a:r>
              <a:rPr lang="en-US" dirty="0"/>
              <a:t>Title</a:t>
            </a:r>
            <a:endParaRPr lang="en-GB" dirty="0"/>
          </a:p>
        </p:txBody>
      </p:sp>
    </p:spTree>
    <p:extLst>
      <p:ext uri="{BB962C8B-B14F-4D97-AF65-F5344CB8AC3E}">
        <p14:creationId xmlns:p14="http://schemas.microsoft.com/office/powerpoint/2010/main" val="2645436683"/>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8DAAC496-565A-4FFE-A158-31A257344D60}" type="datetimeFigureOut">
              <a:rPr lang="en-GB" smtClean="0"/>
              <a:t>08/12/2022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63D6E1B-13E6-44D6-966F-2248C0C413DA}" type="slidenum">
              <a:rPr lang="en-GB" smtClean="0"/>
              <a:t>‹#›</a:t>
            </a:fld>
            <a:endParaRPr lang="en-GB"/>
          </a:p>
        </p:txBody>
      </p:sp>
      <p:sp>
        <p:nvSpPr>
          <p:cNvPr id="10" name="Text Placeholder 7"/>
          <p:cNvSpPr>
            <a:spLocks noGrp="1"/>
          </p:cNvSpPr>
          <p:nvPr>
            <p:ph type="body" sz="quarter" idx="13" hasCustomPrompt="1"/>
          </p:nvPr>
        </p:nvSpPr>
        <p:spPr>
          <a:xfrm>
            <a:off x="1633591" y="195210"/>
            <a:ext cx="10459092" cy="739739"/>
          </a:xfrm>
          <a:ln>
            <a:noFill/>
          </a:ln>
        </p:spPr>
        <p:txBody>
          <a:bodyPr>
            <a:noAutofit/>
          </a:bodyPr>
          <a:lstStyle>
            <a:lvl1pPr marL="0" indent="0" algn="ctr">
              <a:buNone/>
              <a:defRPr sz="4050" b="1">
                <a:solidFill>
                  <a:schemeClr val="bg1"/>
                </a:solidFill>
                <a:latin typeface="Calibri" panose="020F0502020204030204" pitchFamily="34" charset="0"/>
                <a:cs typeface="Calibri" panose="020F0502020204030204" pitchFamily="34" charset="0"/>
              </a:defRPr>
            </a:lvl1pPr>
          </a:lstStyle>
          <a:p>
            <a:pPr lvl="0"/>
            <a:r>
              <a:rPr lang="en-US" dirty="0"/>
              <a:t>Title</a:t>
            </a:r>
            <a:endParaRPr lang="en-GB" dirty="0"/>
          </a:p>
        </p:txBody>
      </p:sp>
    </p:spTree>
    <p:extLst>
      <p:ext uri="{BB962C8B-B14F-4D97-AF65-F5344CB8AC3E}">
        <p14:creationId xmlns:p14="http://schemas.microsoft.com/office/powerpoint/2010/main" val="1641220512"/>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DAAC496-565A-4FFE-A158-31A257344D60}" type="datetimeFigureOut">
              <a:rPr lang="en-GB" smtClean="0"/>
              <a:t>08/12/2022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3D6E1B-13E6-44D6-966F-2248C0C413DA}" type="slidenum">
              <a:rPr lang="en-GB" smtClean="0"/>
              <a:t>‹#›</a:t>
            </a:fld>
            <a:endParaRPr lang="en-GB"/>
          </a:p>
        </p:txBody>
      </p:sp>
      <p:sp>
        <p:nvSpPr>
          <p:cNvPr id="6" name="Text Placeholder 7"/>
          <p:cNvSpPr>
            <a:spLocks noGrp="1"/>
          </p:cNvSpPr>
          <p:nvPr>
            <p:ph type="body" sz="quarter" idx="13" hasCustomPrompt="1"/>
          </p:nvPr>
        </p:nvSpPr>
        <p:spPr>
          <a:xfrm>
            <a:off x="1633591" y="195210"/>
            <a:ext cx="10459092" cy="739739"/>
          </a:xfrm>
          <a:ln>
            <a:noFill/>
          </a:ln>
        </p:spPr>
        <p:txBody>
          <a:bodyPr>
            <a:noAutofit/>
          </a:bodyPr>
          <a:lstStyle>
            <a:lvl1pPr marL="0" indent="0" algn="ctr">
              <a:buNone/>
              <a:defRPr sz="4050" b="1">
                <a:solidFill>
                  <a:schemeClr val="bg1"/>
                </a:solidFill>
                <a:latin typeface="Calibri" panose="020F0502020204030204" pitchFamily="34" charset="0"/>
                <a:cs typeface="Calibri" panose="020F0502020204030204" pitchFamily="34" charset="0"/>
              </a:defRPr>
            </a:lvl1pPr>
          </a:lstStyle>
          <a:p>
            <a:pPr lvl="0"/>
            <a:r>
              <a:rPr lang="en-US" dirty="0"/>
              <a:t>Title</a:t>
            </a:r>
            <a:endParaRPr lang="en-GB" dirty="0"/>
          </a:p>
        </p:txBody>
      </p:sp>
    </p:spTree>
    <p:extLst>
      <p:ext uri="{BB962C8B-B14F-4D97-AF65-F5344CB8AC3E}">
        <p14:creationId xmlns:p14="http://schemas.microsoft.com/office/powerpoint/2010/main" val="1989273426"/>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AAC496-565A-4FFE-A158-31A257344D60}" type="datetimeFigureOut">
              <a:rPr lang="en-GB" smtClean="0"/>
              <a:t>08/12/2022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3D6E1B-13E6-44D6-966F-2248C0C413DA}" type="slidenum">
              <a:rPr lang="en-GB" smtClean="0"/>
              <a:t>‹#›</a:t>
            </a:fld>
            <a:endParaRPr lang="en-GB"/>
          </a:p>
        </p:txBody>
      </p:sp>
      <p:sp>
        <p:nvSpPr>
          <p:cNvPr id="7" name="Text Placeholder 7"/>
          <p:cNvSpPr>
            <a:spLocks noGrp="1"/>
          </p:cNvSpPr>
          <p:nvPr>
            <p:ph type="body" sz="quarter" idx="13" hasCustomPrompt="1"/>
          </p:nvPr>
        </p:nvSpPr>
        <p:spPr>
          <a:xfrm>
            <a:off x="1633591" y="195210"/>
            <a:ext cx="10459092" cy="739739"/>
          </a:xfrm>
          <a:ln>
            <a:noFill/>
          </a:ln>
        </p:spPr>
        <p:txBody>
          <a:bodyPr>
            <a:noAutofit/>
          </a:bodyPr>
          <a:lstStyle>
            <a:lvl1pPr marL="0" indent="0" algn="ctr">
              <a:buNone/>
              <a:defRPr sz="4050" b="1">
                <a:solidFill>
                  <a:schemeClr val="bg1"/>
                </a:solidFill>
                <a:latin typeface="Calibri" panose="020F0502020204030204" pitchFamily="34" charset="0"/>
                <a:cs typeface="Calibri" panose="020F0502020204030204" pitchFamily="34" charset="0"/>
              </a:defRPr>
            </a:lvl1pPr>
          </a:lstStyle>
          <a:p>
            <a:pPr lvl="0"/>
            <a:r>
              <a:rPr lang="en-US" dirty="0"/>
              <a:t>Title</a:t>
            </a:r>
            <a:endParaRPr lang="en-GB" dirty="0"/>
          </a:p>
        </p:txBody>
      </p:sp>
    </p:spTree>
    <p:extLst>
      <p:ext uri="{BB962C8B-B14F-4D97-AF65-F5344CB8AC3E}">
        <p14:creationId xmlns:p14="http://schemas.microsoft.com/office/powerpoint/2010/main" val="2517046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_PurpleDottedPattern">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rgbClr val="58595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1C1156-9F48-442B-9650-93B414C8510A}" type="datetimeFigureOut">
              <a:rPr lang="en-GB" smtClean="0"/>
              <a:t>08/12/2022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1379185760"/>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DAAC496-565A-4FFE-A158-31A257344D60}" type="datetimeFigureOut">
              <a:rPr lang="en-GB" smtClean="0"/>
              <a:t>08/12/2022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3D6E1B-13E6-44D6-966F-2248C0C413DA}" type="slidenum">
              <a:rPr lang="en-GB" smtClean="0"/>
              <a:t>‹#›</a:t>
            </a:fld>
            <a:endParaRPr lang="en-GB"/>
          </a:p>
        </p:txBody>
      </p:sp>
      <p:sp>
        <p:nvSpPr>
          <p:cNvPr id="8" name="Text Placeholder 7"/>
          <p:cNvSpPr>
            <a:spLocks noGrp="1"/>
          </p:cNvSpPr>
          <p:nvPr>
            <p:ph type="body" sz="quarter" idx="13" hasCustomPrompt="1"/>
          </p:nvPr>
        </p:nvSpPr>
        <p:spPr>
          <a:xfrm>
            <a:off x="1633591" y="195210"/>
            <a:ext cx="10459092" cy="739739"/>
          </a:xfrm>
          <a:ln>
            <a:noFill/>
          </a:ln>
        </p:spPr>
        <p:txBody>
          <a:bodyPr>
            <a:noAutofit/>
          </a:bodyPr>
          <a:lstStyle>
            <a:lvl1pPr marL="0" indent="0" algn="ctr">
              <a:buNone/>
              <a:defRPr sz="4050" b="1">
                <a:solidFill>
                  <a:schemeClr val="bg1"/>
                </a:solidFill>
                <a:latin typeface="Calibri" panose="020F0502020204030204" pitchFamily="34" charset="0"/>
                <a:cs typeface="Calibri" panose="020F0502020204030204" pitchFamily="34" charset="0"/>
              </a:defRPr>
            </a:lvl1pPr>
          </a:lstStyle>
          <a:p>
            <a:pPr lvl="0"/>
            <a:r>
              <a:rPr lang="en-US" dirty="0"/>
              <a:t>Title</a:t>
            </a:r>
            <a:endParaRPr lang="en-GB" dirty="0"/>
          </a:p>
        </p:txBody>
      </p:sp>
    </p:spTree>
    <p:extLst>
      <p:ext uri="{BB962C8B-B14F-4D97-AF65-F5344CB8AC3E}">
        <p14:creationId xmlns:p14="http://schemas.microsoft.com/office/powerpoint/2010/main" val="1450077117"/>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GB"/>
          </a:p>
        </p:txBody>
      </p:sp>
      <p:sp>
        <p:nvSpPr>
          <p:cNvPr id="3" name="Picture Placeholder 2"/>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DAAC496-565A-4FFE-A158-31A257344D60}" type="datetimeFigureOut">
              <a:rPr lang="en-GB" smtClean="0"/>
              <a:t>08/12/2022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3D6E1B-13E6-44D6-966F-2248C0C413DA}" type="slidenum">
              <a:rPr lang="en-GB" smtClean="0"/>
              <a:t>‹#›</a:t>
            </a:fld>
            <a:endParaRPr lang="en-GB"/>
          </a:p>
        </p:txBody>
      </p:sp>
      <p:sp>
        <p:nvSpPr>
          <p:cNvPr id="8" name="Text Placeholder 7"/>
          <p:cNvSpPr>
            <a:spLocks noGrp="1"/>
          </p:cNvSpPr>
          <p:nvPr>
            <p:ph type="body" sz="quarter" idx="13" hasCustomPrompt="1"/>
          </p:nvPr>
        </p:nvSpPr>
        <p:spPr>
          <a:xfrm>
            <a:off x="1633591" y="195210"/>
            <a:ext cx="10459092" cy="739739"/>
          </a:xfrm>
          <a:ln>
            <a:noFill/>
          </a:ln>
        </p:spPr>
        <p:txBody>
          <a:bodyPr>
            <a:noAutofit/>
          </a:bodyPr>
          <a:lstStyle>
            <a:lvl1pPr marL="0" indent="0" algn="ctr">
              <a:buNone/>
              <a:defRPr sz="4050" b="1">
                <a:solidFill>
                  <a:schemeClr val="bg1"/>
                </a:solidFill>
                <a:latin typeface="Calibri" panose="020F0502020204030204" pitchFamily="34" charset="0"/>
                <a:cs typeface="Calibri" panose="020F0502020204030204" pitchFamily="34" charset="0"/>
              </a:defRPr>
            </a:lvl1pPr>
          </a:lstStyle>
          <a:p>
            <a:pPr lvl="0"/>
            <a:r>
              <a:rPr lang="en-US" dirty="0"/>
              <a:t>Title</a:t>
            </a:r>
            <a:endParaRPr lang="en-GB" dirty="0"/>
          </a:p>
        </p:txBody>
      </p:sp>
    </p:spTree>
    <p:extLst>
      <p:ext uri="{BB962C8B-B14F-4D97-AF65-F5344CB8AC3E}">
        <p14:creationId xmlns:p14="http://schemas.microsoft.com/office/powerpoint/2010/main" val="3389922247"/>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DAAC496-565A-4FFE-A158-31A257344D60}" type="datetimeFigureOut">
              <a:rPr lang="en-GB" smtClean="0"/>
              <a:t>08/12/2022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3D6E1B-13E6-44D6-966F-2248C0C413DA}" type="slidenum">
              <a:rPr lang="en-GB" smtClean="0"/>
              <a:t>‹#›</a:t>
            </a:fld>
            <a:endParaRPr lang="en-GB"/>
          </a:p>
        </p:txBody>
      </p:sp>
      <p:sp>
        <p:nvSpPr>
          <p:cNvPr id="7" name="Text Placeholder 7"/>
          <p:cNvSpPr>
            <a:spLocks noGrp="1"/>
          </p:cNvSpPr>
          <p:nvPr>
            <p:ph type="body" sz="quarter" idx="13" hasCustomPrompt="1"/>
          </p:nvPr>
        </p:nvSpPr>
        <p:spPr>
          <a:xfrm>
            <a:off x="1633591" y="195210"/>
            <a:ext cx="10459092" cy="739739"/>
          </a:xfrm>
          <a:ln>
            <a:noFill/>
          </a:ln>
        </p:spPr>
        <p:txBody>
          <a:bodyPr>
            <a:noAutofit/>
          </a:bodyPr>
          <a:lstStyle>
            <a:lvl1pPr marL="0" indent="0" algn="ctr">
              <a:buNone/>
              <a:defRPr sz="4050" b="1">
                <a:solidFill>
                  <a:schemeClr val="bg1"/>
                </a:solidFill>
                <a:latin typeface="Calibri" panose="020F0502020204030204" pitchFamily="34" charset="0"/>
                <a:cs typeface="Calibri" panose="020F0502020204030204" pitchFamily="34" charset="0"/>
              </a:defRPr>
            </a:lvl1pPr>
          </a:lstStyle>
          <a:p>
            <a:pPr lvl="0"/>
            <a:r>
              <a:rPr lang="en-US" dirty="0"/>
              <a:t>Title</a:t>
            </a:r>
            <a:endParaRPr lang="en-GB" dirty="0"/>
          </a:p>
        </p:txBody>
      </p:sp>
    </p:spTree>
    <p:extLst>
      <p:ext uri="{BB962C8B-B14F-4D97-AF65-F5344CB8AC3E}">
        <p14:creationId xmlns:p14="http://schemas.microsoft.com/office/powerpoint/2010/main" val="3476661171"/>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DAAC496-565A-4FFE-A158-31A257344D60}" type="datetimeFigureOut">
              <a:rPr lang="en-GB" smtClean="0"/>
              <a:t>08/12/2022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3D6E1B-13E6-44D6-966F-2248C0C413DA}" type="slidenum">
              <a:rPr lang="en-GB" smtClean="0"/>
              <a:t>‹#›</a:t>
            </a:fld>
            <a:endParaRPr lang="en-GB"/>
          </a:p>
        </p:txBody>
      </p:sp>
      <p:sp>
        <p:nvSpPr>
          <p:cNvPr id="7" name="Text Placeholder 7"/>
          <p:cNvSpPr>
            <a:spLocks noGrp="1"/>
          </p:cNvSpPr>
          <p:nvPr>
            <p:ph type="body" sz="quarter" idx="13" hasCustomPrompt="1"/>
          </p:nvPr>
        </p:nvSpPr>
        <p:spPr>
          <a:xfrm>
            <a:off x="1633591" y="195210"/>
            <a:ext cx="10459092" cy="739739"/>
          </a:xfrm>
          <a:ln>
            <a:noFill/>
          </a:ln>
        </p:spPr>
        <p:txBody>
          <a:bodyPr>
            <a:noAutofit/>
          </a:bodyPr>
          <a:lstStyle>
            <a:lvl1pPr marL="0" indent="0" algn="ctr">
              <a:buNone/>
              <a:defRPr sz="4050" b="1">
                <a:solidFill>
                  <a:schemeClr val="bg1"/>
                </a:solidFill>
                <a:latin typeface="Calibri" panose="020F0502020204030204" pitchFamily="34" charset="0"/>
                <a:cs typeface="Calibri" panose="020F0502020204030204" pitchFamily="34" charset="0"/>
              </a:defRPr>
            </a:lvl1pPr>
          </a:lstStyle>
          <a:p>
            <a:pPr lvl="0"/>
            <a:r>
              <a:rPr lang="en-US" dirty="0"/>
              <a:t>Title</a:t>
            </a:r>
            <a:endParaRPr lang="en-GB" dirty="0"/>
          </a:p>
        </p:txBody>
      </p:sp>
    </p:spTree>
    <p:extLst>
      <p:ext uri="{BB962C8B-B14F-4D97-AF65-F5344CB8AC3E}">
        <p14:creationId xmlns:p14="http://schemas.microsoft.com/office/powerpoint/2010/main" val="1583842488"/>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fld id="{8DAAC496-565A-4FFE-A158-31A257344D60}" type="datetimeFigureOut">
              <a:rPr lang="en-GB" smtClean="0"/>
              <a:t>08/12/2022</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663D6E1B-13E6-44D6-966F-2248C0C413DA}" type="slidenum">
              <a:rPr lang="en-GB" smtClean="0"/>
              <a:t>‹#›</a:t>
            </a:fld>
            <a:endParaRPr lang="en-GB"/>
          </a:p>
        </p:txBody>
      </p:sp>
    </p:spTree>
    <p:extLst>
      <p:ext uri="{BB962C8B-B14F-4D97-AF65-F5344CB8AC3E}">
        <p14:creationId xmlns:p14="http://schemas.microsoft.com/office/powerpoint/2010/main" val="1280093279"/>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601" y="2060577"/>
            <a:ext cx="4397484"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5967" y="2056093"/>
            <a:ext cx="4397487"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fld id="{8DAAC496-565A-4FFE-A158-31A257344D60}" type="datetimeFigureOut">
              <a:rPr lang="en-GB" smtClean="0"/>
              <a:t>08/12/2022</a:t>
            </a:fld>
            <a:endParaRPr lang="en-GB"/>
          </a:p>
        </p:txBody>
      </p:sp>
      <p:sp>
        <p:nvSpPr>
          <p:cNvPr id="6" name="Footer Placeholder 4"/>
          <p:cNvSpPr>
            <a:spLocks noGrp="1"/>
          </p:cNvSpPr>
          <p:nvPr>
            <p:ph type="ftr" sz="quarter" idx="11"/>
          </p:nvPr>
        </p:nvSpPr>
        <p:spPr/>
        <p:txBody>
          <a:bodyPr/>
          <a:lstStyle>
            <a:lvl1pPr>
              <a:defRPr/>
            </a:lvl1pPr>
          </a:lstStyle>
          <a:p>
            <a:endParaRPr lang="en-GB"/>
          </a:p>
        </p:txBody>
      </p:sp>
      <p:sp>
        <p:nvSpPr>
          <p:cNvPr id="7" name="Slide Number Placeholder 5"/>
          <p:cNvSpPr>
            <a:spLocks noGrp="1"/>
          </p:cNvSpPr>
          <p:nvPr>
            <p:ph type="sldNum" sz="quarter" idx="12"/>
          </p:nvPr>
        </p:nvSpPr>
        <p:spPr/>
        <p:txBody>
          <a:bodyPr/>
          <a:lstStyle>
            <a:lvl1pPr>
              <a:defRPr/>
            </a:lvl1pPr>
          </a:lstStyle>
          <a:p>
            <a:fld id="{663D6E1B-13E6-44D6-966F-2248C0C413DA}" type="slidenum">
              <a:rPr lang="en-GB" smtClean="0"/>
              <a:t>‹#›</a:t>
            </a:fld>
            <a:endParaRPr lang="en-GB"/>
          </a:p>
        </p:txBody>
      </p:sp>
    </p:spTree>
    <p:extLst>
      <p:ext uri="{BB962C8B-B14F-4D97-AF65-F5344CB8AC3E}">
        <p14:creationId xmlns:p14="http://schemas.microsoft.com/office/powerpoint/2010/main" val="3389076272"/>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97951" y="1273995"/>
            <a:ext cx="11537879" cy="49110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7"/>
          <p:cNvSpPr>
            <a:spLocks noGrp="1"/>
          </p:cNvSpPr>
          <p:nvPr>
            <p:ph type="body" sz="quarter" idx="13" hasCustomPrompt="1"/>
          </p:nvPr>
        </p:nvSpPr>
        <p:spPr>
          <a:xfrm>
            <a:off x="1633591" y="195210"/>
            <a:ext cx="10459092" cy="739739"/>
          </a:xfrm>
          <a:ln>
            <a:noFill/>
          </a:ln>
        </p:spPr>
        <p:txBody>
          <a:bodyPr>
            <a:noAutofit/>
          </a:bodyPr>
          <a:lstStyle>
            <a:lvl1pPr marL="0" indent="0" algn="ctr">
              <a:buNone/>
              <a:defRPr sz="4050" b="1">
                <a:solidFill>
                  <a:schemeClr val="bg1"/>
                </a:solidFill>
                <a:latin typeface="Calibri" panose="020F0502020204030204" pitchFamily="34" charset="0"/>
                <a:cs typeface="Calibri" panose="020F0502020204030204" pitchFamily="34" charset="0"/>
              </a:defRPr>
            </a:lvl1pPr>
          </a:lstStyle>
          <a:p>
            <a:pPr lvl="0"/>
            <a:r>
              <a:rPr lang="en-US"/>
              <a:t>Title</a:t>
            </a:r>
            <a:endParaRPr lang="en-GB"/>
          </a:p>
        </p:txBody>
      </p:sp>
    </p:spTree>
    <p:extLst>
      <p:ext uri="{BB962C8B-B14F-4D97-AF65-F5344CB8AC3E}">
        <p14:creationId xmlns:p14="http://schemas.microsoft.com/office/powerpoint/2010/main" val="318991065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9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D25E8-4105-AB45-D357-D36CC86756B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91533A1-D440-2578-51DA-4766867FB86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CA6C67F-E9D2-417C-DAAC-F9C67BF6DC9F}"/>
              </a:ext>
            </a:extLst>
          </p:cNvPr>
          <p:cNvSpPr>
            <a:spLocks noGrp="1"/>
          </p:cNvSpPr>
          <p:nvPr>
            <p:ph type="dt" sz="half" idx="10"/>
          </p:nvPr>
        </p:nvSpPr>
        <p:spPr/>
        <p:txBody>
          <a:bodyPr/>
          <a:lstStyle/>
          <a:p>
            <a:fld id="{0E69A6BC-CB55-4788-80D1-806E41F63E12}" type="datetimeFigureOut">
              <a:rPr lang="en-GB" smtClean="0"/>
              <a:t>08/12/2022</a:t>
            </a:fld>
            <a:endParaRPr lang="en-GB"/>
          </a:p>
        </p:txBody>
      </p:sp>
      <p:sp>
        <p:nvSpPr>
          <p:cNvPr id="5" name="Footer Placeholder 4">
            <a:extLst>
              <a:ext uri="{FF2B5EF4-FFF2-40B4-BE49-F238E27FC236}">
                <a16:creationId xmlns:a16="http://schemas.microsoft.com/office/drawing/2014/main" id="{99B856E4-CFCE-CB21-AE03-99CACCDF9B1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57347CE-BA61-8F8B-6EC6-A30837BF21E3}"/>
              </a:ext>
            </a:extLst>
          </p:cNvPr>
          <p:cNvSpPr>
            <a:spLocks noGrp="1"/>
          </p:cNvSpPr>
          <p:nvPr>
            <p:ph type="sldNum" sz="quarter" idx="12"/>
          </p:nvPr>
        </p:nvSpPr>
        <p:spPr/>
        <p:txBody>
          <a:bodyPr/>
          <a:lstStyle/>
          <a:p>
            <a:fld id="{92A5B928-1E76-46BD-A55A-7C9B8863B8F4}" type="slidenum">
              <a:rPr lang="en-GB" smtClean="0"/>
              <a:t>‹#›</a:t>
            </a:fld>
            <a:endParaRPr lang="en-GB"/>
          </a:p>
        </p:txBody>
      </p:sp>
    </p:spTree>
    <p:extLst>
      <p:ext uri="{BB962C8B-B14F-4D97-AF65-F5344CB8AC3E}">
        <p14:creationId xmlns:p14="http://schemas.microsoft.com/office/powerpoint/2010/main" val="3387805680"/>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C33AB-E0E0-0F0C-9CF2-F202B232FEE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9B750FA-A1EF-1F73-D436-023C6C99AB1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9E436D6-F6F4-C3CA-FDCC-8643D7747D98}"/>
              </a:ext>
            </a:extLst>
          </p:cNvPr>
          <p:cNvSpPr>
            <a:spLocks noGrp="1"/>
          </p:cNvSpPr>
          <p:nvPr>
            <p:ph type="dt" sz="half" idx="10"/>
          </p:nvPr>
        </p:nvSpPr>
        <p:spPr/>
        <p:txBody>
          <a:bodyPr/>
          <a:lstStyle/>
          <a:p>
            <a:fld id="{0E69A6BC-CB55-4788-80D1-806E41F63E12}" type="datetimeFigureOut">
              <a:rPr lang="en-GB" smtClean="0"/>
              <a:t>08/12/2022</a:t>
            </a:fld>
            <a:endParaRPr lang="en-GB"/>
          </a:p>
        </p:txBody>
      </p:sp>
      <p:sp>
        <p:nvSpPr>
          <p:cNvPr id="5" name="Footer Placeholder 4">
            <a:extLst>
              <a:ext uri="{FF2B5EF4-FFF2-40B4-BE49-F238E27FC236}">
                <a16:creationId xmlns:a16="http://schemas.microsoft.com/office/drawing/2014/main" id="{CAFFE60A-A1AB-EE90-97D8-4465B3C852F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FC47620-A4D3-31A2-3CAF-311CBC62BF79}"/>
              </a:ext>
            </a:extLst>
          </p:cNvPr>
          <p:cNvSpPr>
            <a:spLocks noGrp="1"/>
          </p:cNvSpPr>
          <p:nvPr>
            <p:ph type="sldNum" sz="quarter" idx="12"/>
          </p:nvPr>
        </p:nvSpPr>
        <p:spPr/>
        <p:txBody>
          <a:bodyPr/>
          <a:lstStyle/>
          <a:p>
            <a:fld id="{92A5B928-1E76-46BD-A55A-7C9B8863B8F4}" type="slidenum">
              <a:rPr lang="en-GB" smtClean="0"/>
              <a:t>‹#›</a:t>
            </a:fld>
            <a:endParaRPr lang="en-GB"/>
          </a:p>
        </p:txBody>
      </p:sp>
    </p:spTree>
    <p:extLst>
      <p:ext uri="{BB962C8B-B14F-4D97-AF65-F5344CB8AC3E}">
        <p14:creationId xmlns:p14="http://schemas.microsoft.com/office/powerpoint/2010/main" val="1216611455"/>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2B716-50CA-869D-FFC8-CDCCE61666B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2C94C59-A70B-F596-4B82-E9A2E55758B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AF806D2-B550-45BA-C948-4E0A6B99D668}"/>
              </a:ext>
            </a:extLst>
          </p:cNvPr>
          <p:cNvSpPr>
            <a:spLocks noGrp="1"/>
          </p:cNvSpPr>
          <p:nvPr>
            <p:ph type="dt" sz="half" idx="10"/>
          </p:nvPr>
        </p:nvSpPr>
        <p:spPr/>
        <p:txBody>
          <a:bodyPr/>
          <a:lstStyle/>
          <a:p>
            <a:fld id="{0E69A6BC-CB55-4788-80D1-806E41F63E12}" type="datetimeFigureOut">
              <a:rPr lang="en-GB" smtClean="0"/>
              <a:t>08/12/2022</a:t>
            </a:fld>
            <a:endParaRPr lang="en-GB"/>
          </a:p>
        </p:txBody>
      </p:sp>
      <p:sp>
        <p:nvSpPr>
          <p:cNvPr id="5" name="Footer Placeholder 4">
            <a:extLst>
              <a:ext uri="{FF2B5EF4-FFF2-40B4-BE49-F238E27FC236}">
                <a16:creationId xmlns:a16="http://schemas.microsoft.com/office/drawing/2014/main" id="{115C207A-E225-3DB6-8501-7F3213C04FC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77BACDB-35DF-D4FA-F274-F1C484C8D889}"/>
              </a:ext>
            </a:extLst>
          </p:cNvPr>
          <p:cNvSpPr>
            <a:spLocks noGrp="1"/>
          </p:cNvSpPr>
          <p:nvPr>
            <p:ph type="sldNum" sz="quarter" idx="12"/>
          </p:nvPr>
        </p:nvSpPr>
        <p:spPr/>
        <p:txBody>
          <a:bodyPr/>
          <a:lstStyle/>
          <a:p>
            <a:fld id="{92A5B928-1E76-46BD-A55A-7C9B8863B8F4}" type="slidenum">
              <a:rPr lang="en-GB" smtClean="0"/>
              <a:t>‹#›</a:t>
            </a:fld>
            <a:endParaRPr lang="en-GB"/>
          </a:p>
        </p:txBody>
      </p:sp>
    </p:spTree>
    <p:extLst>
      <p:ext uri="{BB962C8B-B14F-4D97-AF65-F5344CB8AC3E}">
        <p14:creationId xmlns:p14="http://schemas.microsoft.com/office/powerpoint/2010/main" val="27708483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lternate section break or opening slid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11C1156-9F48-442B-9650-93B414C8510A}" type="datetimeFigureOut">
              <a:rPr lang="en-GB" smtClean="0"/>
              <a:pPr/>
              <a:t>08/12/2022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6D0D72C-7A67-4C52-B3B9-1710A04F6D2A}" type="slidenum">
              <a:rPr lang="en-GB" smtClean="0"/>
              <a:pPr/>
              <a:t>‹#›</a:t>
            </a:fld>
            <a:endParaRPr lang="en-GB"/>
          </a:p>
        </p:txBody>
      </p:sp>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a:ext>
            </a:extLst>
          </a:blip>
          <a:srcRect r="-29952"/>
          <a:stretch/>
        </p:blipFill>
        <p:spPr>
          <a:xfrm>
            <a:off x="-7741" y="-1526"/>
            <a:ext cx="16123260" cy="6992874"/>
          </a:xfrm>
          <a:prstGeom prst="rect">
            <a:avLst/>
          </a:prstGeom>
        </p:spPr>
      </p:pic>
      <p:pic>
        <p:nvPicPr>
          <p:cNvPr id="8" name="Pictur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724228" y="493200"/>
            <a:ext cx="1922467" cy="824612"/>
          </a:xfrm>
          <a:prstGeom prst="rect">
            <a:avLst/>
          </a:prstGeom>
        </p:spPr>
      </p:pic>
      <p:sp>
        <p:nvSpPr>
          <p:cNvPr id="10" name="TextBox 9"/>
          <p:cNvSpPr txBox="1">
            <a:spLocks noChangeAspect="1"/>
          </p:cNvSpPr>
          <p:nvPr userDrawn="1"/>
        </p:nvSpPr>
        <p:spPr>
          <a:xfrm>
            <a:off x="-1" y="1524003"/>
            <a:ext cx="6086324" cy="2663369"/>
          </a:xfrm>
          <a:prstGeom prst="rect">
            <a:avLst/>
          </a:prstGeom>
          <a:solidFill>
            <a:srgbClr val="58595B">
              <a:alpha val="81000"/>
            </a:srgbClr>
          </a:solidFill>
        </p:spPr>
        <p:txBody>
          <a:bodyPr wrap="square" rtlCol="0">
            <a:normAutofit/>
          </a:bodyPr>
          <a:lstStyle/>
          <a:p>
            <a:endParaRPr lang="en-US" sz="2800" baseline="0">
              <a:solidFill>
                <a:schemeClr val="bg1"/>
              </a:solidFill>
            </a:endParaRPr>
          </a:p>
        </p:txBody>
      </p:sp>
      <p:sp>
        <p:nvSpPr>
          <p:cNvPr id="11" name="Title 1"/>
          <p:cNvSpPr>
            <a:spLocks noGrp="1"/>
          </p:cNvSpPr>
          <p:nvPr>
            <p:ph type="title"/>
          </p:nvPr>
        </p:nvSpPr>
        <p:spPr>
          <a:xfrm>
            <a:off x="212261" y="1761559"/>
            <a:ext cx="5578939" cy="2299453"/>
          </a:xfrm>
        </p:spPr>
        <p:txBody>
          <a:bodyPr anchor="ctr" anchorCtr="0"/>
          <a:lstStyle>
            <a:lvl1pPr>
              <a:defRPr sz="3200">
                <a:solidFill>
                  <a:schemeClr val="bg1"/>
                </a:solidFill>
              </a:defRPr>
            </a:lvl1pPr>
          </a:lstStyle>
          <a:p>
            <a:r>
              <a:rPr lang="en-US"/>
              <a:t>Click to edit Master title style</a:t>
            </a:r>
          </a:p>
        </p:txBody>
      </p:sp>
    </p:spTree>
    <p:extLst>
      <p:ext uri="{BB962C8B-B14F-4D97-AF65-F5344CB8AC3E}">
        <p14:creationId xmlns:p14="http://schemas.microsoft.com/office/powerpoint/2010/main" val="30410133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_PurpleDottedPatter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346401"/>
            <a:ext cx="5181600" cy="4830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346401"/>
            <a:ext cx="5181600" cy="4830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11C1156-9F48-442B-9650-93B414C8510A}" type="datetimeFigureOut">
              <a:rPr lang="en-GB" smtClean="0"/>
              <a:t>08/12/2022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3272320101"/>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8DAC0-82F9-F694-CB86-6AADFB7907B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6DDC6F6-2258-C3FA-9B45-8D161ED243C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A0C5C6D-EEC8-737A-1207-9EDC57AB420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800C74B-0D36-BBC1-10A1-1EE285DB808E}"/>
              </a:ext>
            </a:extLst>
          </p:cNvPr>
          <p:cNvSpPr>
            <a:spLocks noGrp="1"/>
          </p:cNvSpPr>
          <p:nvPr>
            <p:ph type="dt" sz="half" idx="10"/>
          </p:nvPr>
        </p:nvSpPr>
        <p:spPr/>
        <p:txBody>
          <a:bodyPr/>
          <a:lstStyle/>
          <a:p>
            <a:fld id="{0E69A6BC-CB55-4788-80D1-806E41F63E12}" type="datetimeFigureOut">
              <a:rPr lang="en-GB" smtClean="0"/>
              <a:t>08/12/2022</a:t>
            </a:fld>
            <a:endParaRPr lang="en-GB"/>
          </a:p>
        </p:txBody>
      </p:sp>
      <p:sp>
        <p:nvSpPr>
          <p:cNvPr id="6" name="Footer Placeholder 5">
            <a:extLst>
              <a:ext uri="{FF2B5EF4-FFF2-40B4-BE49-F238E27FC236}">
                <a16:creationId xmlns:a16="http://schemas.microsoft.com/office/drawing/2014/main" id="{AC3D2C91-0F64-6081-781B-FF1F7EF1AC6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0AAD805-CD0A-48A3-412B-E271B313FA6D}"/>
              </a:ext>
            </a:extLst>
          </p:cNvPr>
          <p:cNvSpPr>
            <a:spLocks noGrp="1"/>
          </p:cNvSpPr>
          <p:nvPr>
            <p:ph type="sldNum" sz="quarter" idx="12"/>
          </p:nvPr>
        </p:nvSpPr>
        <p:spPr/>
        <p:txBody>
          <a:bodyPr/>
          <a:lstStyle/>
          <a:p>
            <a:fld id="{92A5B928-1E76-46BD-A55A-7C9B8863B8F4}" type="slidenum">
              <a:rPr lang="en-GB" smtClean="0"/>
              <a:t>‹#›</a:t>
            </a:fld>
            <a:endParaRPr lang="en-GB"/>
          </a:p>
        </p:txBody>
      </p:sp>
    </p:spTree>
    <p:extLst>
      <p:ext uri="{BB962C8B-B14F-4D97-AF65-F5344CB8AC3E}">
        <p14:creationId xmlns:p14="http://schemas.microsoft.com/office/powerpoint/2010/main" val="1533491709"/>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DD242-C1BD-CA68-9EB6-F5810A94A9E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DD769DD-4586-286B-8155-F4704B6C7B5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A6CA525-162A-3532-0561-FFE682A9BD3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5B3124A-E80F-F84B-49CF-1165E8D62F0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93DD25A-FBB0-238B-D331-83B6DCAF737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88687D3-147C-7615-20A2-59D6B4FA7BA2}"/>
              </a:ext>
            </a:extLst>
          </p:cNvPr>
          <p:cNvSpPr>
            <a:spLocks noGrp="1"/>
          </p:cNvSpPr>
          <p:nvPr>
            <p:ph type="dt" sz="half" idx="10"/>
          </p:nvPr>
        </p:nvSpPr>
        <p:spPr/>
        <p:txBody>
          <a:bodyPr/>
          <a:lstStyle/>
          <a:p>
            <a:fld id="{0E69A6BC-CB55-4788-80D1-806E41F63E12}" type="datetimeFigureOut">
              <a:rPr lang="en-GB" smtClean="0"/>
              <a:t>08/12/2022</a:t>
            </a:fld>
            <a:endParaRPr lang="en-GB"/>
          </a:p>
        </p:txBody>
      </p:sp>
      <p:sp>
        <p:nvSpPr>
          <p:cNvPr id="8" name="Footer Placeholder 7">
            <a:extLst>
              <a:ext uri="{FF2B5EF4-FFF2-40B4-BE49-F238E27FC236}">
                <a16:creationId xmlns:a16="http://schemas.microsoft.com/office/drawing/2014/main" id="{76A79A48-4C95-8CE2-F5B0-8CADF9116EC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3C4080E-E564-BF9F-D724-44595A5EA9C8}"/>
              </a:ext>
            </a:extLst>
          </p:cNvPr>
          <p:cNvSpPr>
            <a:spLocks noGrp="1"/>
          </p:cNvSpPr>
          <p:nvPr>
            <p:ph type="sldNum" sz="quarter" idx="12"/>
          </p:nvPr>
        </p:nvSpPr>
        <p:spPr/>
        <p:txBody>
          <a:bodyPr/>
          <a:lstStyle/>
          <a:p>
            <a:fld id="{92A5B928-1E76-46BD-A55A-7C9B8863B8F4}" type="slidenum">
              <a:rPr lang="en-GB" smtClean="0"/>
              <a:t>‹#›</a:t>
            </a:fld>
            <a:endParaRPr lang="en-GB"/>
          </a:p>
        </p:txBody>
      </p:sp>
    </p:spTree>
    <p:extLst>
      <p:ext uri="{BB962C8B-B14F-4D97-AF65-F5344CB8AC3E}">
        <p14:creationId xmlns:p14="http://schemas.microsoft.com/office/powerpoint/2010/main" val="3788595629"/>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EC207-E238-266C-49BB-57E568112C2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892F4BD-4EE9-B850-C3ED-98AA2DF96AE2}"/>
              </a:ext>
            </a:extLst>
          </p:cNvPr>
          <p:cNvSpPr>
            <a:spLocks noGrp="1"/>
          </p:cNvSpPr>
          <p:nvPr>
            <p:ph type="dt" sz="half" idx="10"/>
          </p:nvPr>
        </p:nvSpPr>
        <p:spPr/>
        <p:txBody>
          <a:bodyPr/>
          <a:lstStyle/>
          <a:p>
            <a:fld id="{0E69A6BC-CB55-4788-80D1-806E41F63E12}" type="datetimeFigureOut">
              <a:rPr lang="en-GB" smtClean="0"/>
              <a:t>08/12/2022</a:t>
            </a:fld>
            <a:endParaRPr lang="en-GB"/>
          </a:p>
        </p:txBody>
      </p:sp>
      <p:sp>
        <p:nvSpPr>
          <p:cNvPr id="4" name="Footer Placeholder 3">
            <a:extLst>
              <a:ext uri="{FF2B5EF4-FFF2-40B4-BE49-F238E27FC236}">
                <a16:creationId xmlns:a16="http://schemas.microsoft.com/office/drawing/2014/main" id="{DC798648-0A25-0B00-B8F2-9A0E69049B8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B0E84DD-3BC6-6B1E-2583-7E7931E47482}"/>
              </a:ext>
            </a:extLst>
          </p:cNvPr>
          <p:cNvSpPr>
            <a:spLocks noGrp="1"/>
          </p:cNvSpPr>
          <p:nvPr>
            <p:ph type="sldNum" sz="quarter" idx="12"/>
          </p:nvPr>
        </p:nvSpPr>
        <p:spPr/>
        <p:txBody>
          <a:bodyPr/>
          <a:lstStyle/>
          <a:p>
            <a:fld id="{92A5B928-1E76-46BD-A55A-7C9B8863B8F4}" type="slidenum">
              <a:rPr lang="en-GB" smtClean="0"/>
              <a:t>‹#›</a:t>
            </a:fld>
            <a:endParaRPr lang="en-GB"/>
          </a:p>
        </p:txBody>
      </p:sp>
    </p:spTree>
    <p:extLst>
      <p:ext uri="{BB962C8B-B14F-4D97-AF65-F5344CB8AC3E}">
        <p14:creationId xmlns:p14="http://schemas.microsoft.com/office/powerpoint/2010/main" val="3971415354"/>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F734977-FE0A-E2CE-90CC-83B038794FA0}"/>
              </a:ext>
            </a:extLst>
          </p:cNvPr>
          <p:cNvSpPr>
            <a:spLocks noGrp="1"/>
          </p:cNvSpPr>
          <p:nvPr>
            <p:ph type="dt" sz="half" idx="10"/>
          </p:nvPr>
        </p:nvSpPr>
        <p:spPr/>
        <p:txBody>
          <a:bodyPr/>
          <a:lstStyle/>
          <a:p>
            <a:fld id="{0E69A6BC-CB55-4788-80D1-806E41F63E12}" type="datetimeFigureOut">
              <a:rPr lang="en-GB" smtClean="0"/>
              <a:t>08/12/2022</a:t>
            </a:fld>
            <a:endParaRPr lang="en-GB"/>
          </a:p>
        </p:txBody>
      </p:sp>
      <p:sp>
        <p:nvSpPr>
          <p:cNvPr id="3" name="Footer Placeholder 2">
            <a:extLst>
              <a:ext uri="{FF2B5EF4-FFF2-40B4-BE49-F238E27FC236}">
                <a16:creationId xmlns:a16="http://schemas.microsoft.com/office/drawing/2014/main" id="{5535399E-4F7E-92C8-7BA1-7F954102414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7013B47-A56B-F1E1-09E6-E8326E80ED74}"/>
              </a:ext>
            </a:extLst>
          </p:cNvPr>
          <p:cNvSpPr>
            <a:spLocks noGrp="1"/>
          </p:cNvSpPr>
          <p:nvPr>
            <p:ph type="sldNum" sz="quarter" idx="12"/>
          </p:nvPr>
        </p:nvSpPr>
        <p:spPr/>
        <p:txBody>
          <a:bodyPr/>
          <a:lstStyle/>
          <a:p>
            <a:fld id="{92A5B928-1E76-46BD-A55A-7C9B8863B8F4}" type="slidenum">
              <a:rPr lang="en-GB" smtClean="0"/>
              <a:t>‹#›</a:t>
            </a:fld>
            <a:endParaRPr lang="en-GB"/>
          </a:p>
        </p:txBody>
      </p:sp>
    </p:spTree>
    <p:extLst>
      <p:ext uri="{BB962C8B-B14F-4D97-AF65-F5344CB8AC3E}">
        <p14:creationId xmlns:p14="http://schemas.microsoft.com/office/powerpoint/2010/main" val="1742848871"/>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A11DF-78D4-7D93-04ED-88E4C8A3DD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B4C10F1-D63A-4122-41AE-B04EB896A51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17D4549-9163-181B-010E-D8CD8A8477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5DF636-A196-5B72-F39B-06E72933F036}"/>
              </a:ext>
            </a:extLst>
          </p:cNvPr>
          <p:cNvSpPr>
            <a:spLocks noGrp="1"/>
          </p:cNvSpPr>
          <p:nvPr>
            <p:ph type="dt" sz="half" idx="10"/>
          </p:nvPr>
        </p:nvSpPr>
        <p:spPr/>
        <p:txBody>
          <a:bodyPr/>
          <a:lstStyle/>
          <a:p>
            <a:fld id="{0E69A6BC-CB55-4788-80D1-806E41F63E12}" type="datetimeFigureOut">
              <a:rPr lang="en-GB" smtClean="0"/>
              <a:t>08/12/2022</a:t>
            </a:fld>
            <a:endParaRPr lang="en-GB"/>
          </a:p>
        </p:txBody>
      </p:sp>
      <p:sp>
        <p:nvSpPr>
          <p:cNvPr id="6" name="Footer Placeholder 5">
            <a:extLst>
              <a:ext uri="{FF2B5EF4-FFF2-40B4-BE49-F238E27FC236}">
                <a16:creationId xmlns:a16="http://schemas.microsoft.com/office/drawing/2014/main" id="{4925C656-9318-6029-B998-B4E92CC3FE6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59357E4-5AFB-207F-2425-2030B8F3037D}"/>
              </a:ext>
            </a:extLst>
          </p:cNvPr>
          <p:cNvSpPr>
            <a:spLocks noGrp="1"/>
          </p:cNvSpPr>
          <p:nvPr>
            <p:ph type="sldNum" sz="quarter" idx="12"/>
          </p:nvPr>
        </p:nvSpPr>
        <p:spPr/>
        <p:txBody>
          <a:bodyPr/>
          <a:lstStyle/>
          <a:p>
            <a:fld id="{92A5B928-1E76-46BD-A55A-7C9B8863B8F4}" type="slidenum">
              <a:rPr lang="en-GB" smtClean="0"/>
              <a:t>‹#›</a:t>
            </a:fld>
            <a:endParaRPr lang="en-GB"/>
          </a:p>
        </p:txBody>
      </p:sp>
    </p:spTree>
    <p:extLst>
      <p:ext uri="{BB962C8B-B14F-4D97-AF65-F5344CB8AC3E}">
        <p14:creationId xmlns:p14="http://schemas.microsoft.com/office/powerpoint/2010/main" val="974917283"/>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CDC8A-C941-A8E0-B7E4-221C7F2BA0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2510E7D-63E1-7505-4C63-DFCE9770C3E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0F6C449-F6FF-2581-7466-006007004C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CA7CB4-9EB5-CE91-5F6B-0649B36D5F2F}"/>
              </a:ext>
            </a:extLst>
          </p:cNvPr>
          <p:cNvSpPr>
            <a:spLocks noGrp="1"/>
          </p:cNvSpPr>
          <p:nvPr>
            <p:ph type="dt" sz="half" idx="10"/>
          </p:nvPr>
        </p:nvSpPr>
        <p:spPr/>
        <p:txBody>
          <a:bodyPr/>
          <a:lstStyle/>
          <a:p>
            <a:fld id="{0E69A6BC-CB55-4788-80D1-806E41F63E12}" type="datetimeFigureOut">
              <a:rPr lang="en-GB" smtClean="0"/>
              <a:t>08/12/2022</a:t>
            </a:fld>
            <a:endParaRPr lang="en-GB"/>
          </a:p>
        </p:txBody>
      </p:sp>
      <p:sp>
        <p:nvSpPr>
          <p:cNvPr id="6" name="Footer Placeholder 5">
            <a:extLst>
              <a:ext uri="{FF2B5EF4-FFF2-40B4-BE49-F238E27FC236}">
                <a16:creationId xmlns:a16="http://schemas.microsoft.com/office/drawing/2014/main" id="{DDE19C7D-1C09-9D89-65D1-EA083BD889F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217633A-E6FE-3704-B45D-698AEC2AB98D}"/>
              </a:ext>
            </a:extLst>
          </p:cNvPr>
          <p:cNvSpPr>
            <a:spLocks noGrp="1"/>
          </p:cNvSpPr>
          <p:nvPr>
            <p:ph type="sldNum" sz="quarter" idx="12"/>
          </p:nvPr>
        </p:nvSpPr>
        <p:spPr/>
        <p:txBody>
          <a:bodyPr/>
          <a:lstStyle/>
          <a:p>
            <a:fld id="{92A5B928-1E76-46BD-A55A-7C9B8863B8F4}" type="slidenum">
              <a:rPr lang="en-GB" smtClean="0"/>
              <a:t>‹#›</a:t>
            </a:fld>
            <a:endParaRPr lang="en-GB"/>
          </a:p>
        </p:txBody>
      </p:sp>
    </p:spTree>
    <p:extLst>
      <p:ext uri="{BB962C8B-B14F-4D97-AF65-F5344CB8AC3E}">
        <p14:creationId xmlns:p14="http://schemas.microsoft.com/office/powerpoint/2010/main" val="1705039689"/>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AD03A6-727E-32D4-6E28-6F0E63FBDA3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50A241F-33ED-D049-8AC4-35F3553510F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322A959-DDAB-ACD3-3980-01831E532FED}"/>
              </a:ext>
            </a:extLst>
          </p:cNvPr>
          <p:cNvSpPr>
            <a:spLocks noGrp="1"/>
          </p:cNvSpPr>
          <p:nvPr>
            <p:ph type="dt" sz="half" idx="10"/>
          </p:nvPr>
        </p:nvSpPr>
        <p:spPr/>
        <p:txBody>
          <a:bodyPr/>
          <a:lstStyle/>
          <a:p>
            <a:fld id="{0E69A6BC-CB55-4788-80D1-806E41F63E12}" type="datetimeFigureOut">
              <a:rPr lang="en-GB" smtClean="0"/>
              <a:t>08/12/2022</a:t>
            </a:fld>
            <a:endParaRPr lang="en-GB"/>
          </a:p>
        </p:txBody>
      </p:sp>
      <p:sp>
        <p:nvSpPr>
          <p:cNvPr id="5" name="Footer Placeholder 4">
            <a:extLst>
              <a:ext uri="{FF2B5EF4-FFF2-40B4-BE49-F238E27FC236}">
                <a16:creationId xmlns:a16="http://schemas.microsoft.com/office/drawing/2014/main" id="{F45AE0AA-5C58-9D64-656D-4CF3CB4C067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847494C-DFF1-2783-9A0C-E16C2A8C4B08}"/>
              </a:ext>
            </a:extLst>
          </p:cNvPr>
          <p:cNvSpPr>
            <a:spLocks noGrp="1"/>
          </p:cNvSpPr>
          <p:nvPr>
            <p:ph type="sldNum" sz="quarter" idx="12"/>
          </p:nvPr>
        </p:nvSpPr>
        <p:spPr/>
        <p:txBody>
          <a:bodyPr/>
          <a:lstStyle/>
          <a:p>
            <a:fld id="{92A5B928-1E76-46BD-A55A-7C9B8863B8F4}" type="slidenum">
              <a:rPr lang="en-GB" smtClean="0"/>
              <a:t>‹#›</a:t>
            </a:fld>
            <a:endParaRPr lang="en-GB"/>
          </a:p>
        </p:txBody>
      </p:sp>
    </p:spTree>
    <p:extLst>
      <p:ext uri="{BB962C8B-B14F-4D97-AF65-F5344CB8AC3E}">
        <p14:creationId xmlns:p14="http://schemas.microsoft.com/office/powerpoint/2010/main" val="3122366922"/>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FFA548F-574C-CE6D-3A68-ECF2C8B555D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A997FB5-8A71-F6EA-0D0B-AEE008A99A9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4CE5EE8-A9DA-97BC-DC37-CCDBAAF60D46}"/>
              </a:ext>
            </a:extLst>
          </p:cNvPr>
          <p:cNvSpPr>
            <a:spLocks noGrp="1"/>
          </p:cNvSpPr>
          <p:nvPr>
            <p:ph type="dt" sz="half" idx="10"/>
          </p:nvPr>
        </p:nvSpPr>
        <p:spPr/>
        <p:txBody>
          <a:bodyPr/>
          <a:lstStyle/>
          <a:p>
            <a:fld id="{0E69A6BC-CB55-4788-80D1-806E41F63E12}" type="datetimeFigureOut">
              <a:rPr lang="en-GB" smtClean="0"/>
              <a:t>08/12/2022</a:t>
            </a:fld>
            <a:endParaRPr lang="en-GB"/>
          </a:p>
        </p:txBody>
      </p:sp>
      <p:sp>
        <p:nvSpPr>
          <p:cNvPr id="5" name="Footer Placeholder 4">
            <a:extLst>
              <a:ext uri="{FF2B5EF4-FFF2-40B4-BE49-F238E27FC236}">
                <a16:creationId xmlns:a16="http://schemas.microsoft.com/office/drawing/2014/main" id="{5E294EED-941A-F49E-DDC1-B436DE04EBA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7CA9806-FA46-1968-4FF0-C1A72DC59DE8}"/>
              </a:ext>
            </a:extLst>
          </p:cNvPr>
          <p:cNvSpPr>
            <a:spLocks noGrp="1"/>
          </p:cNvSpPr>
          <p:nvPr>
            <p:ph type="sldNum" sz="quarter" idx="12"/>
          </p:nvPr>
        </p:nvSpPr>
        <p:spPr/>
        <p:txBody>
          <a:bodyPr/>
          <a:lstStyle/>
          <a:p>
            <a:fld id="{92A5B928-1E76-46BD-A55A-7C9B8863B8F4}" type="slidenum">
              <a:rPr lang="en-GB" smtClean="0"/>
              <a:t>‹#›</a:t>
            </a:fld>
            <a:endParaRPr lang="en-GB"/>
          </a:p>
        </p:txBody>
      </p:sp>
    </p:spTree>
    <p:extLst>
      <p:ext uri="{BB962C8B-B14F-4D97-AF65-F5344CB8AC3E}">
        <p14:creationId xmlns:p14="http://schemas.microsoft.com/office/powerpoint/2010/main" val="6158356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_PurpleDottedPatter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11C1156-9F48-442B-9650-93B414C8510A}" type="datetimeFigureOut">
              <a:rPr lang="en-GB" smtClean="0"/>
              <a:t>08/12/2022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6217178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_PurpleDottedPatter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11C1156-9F48-442B-9650-93B414C8510A}" type="datetimeFigureOut">
              <a:rPr lang="en-GB" smtClean="0"/>
              <a:t>08/12/2022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11584189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_PurpleDottedPatter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1C1156-9F48-442B-9650-93B414C8510A}" type="datetimeFigureOut">
              <a:rPr lang="en-GB" smtClean="0"/>
              <a:t>08/12/2022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24408957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icture_PurpleDottedPatter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1C1156-9F48-442B-9650-93B414C8510A}" type="datetimeFigureOut">
              <a:rPr lang="en-GB" smtClean="0"/>
              <a:t>08/12/2022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6D0D72C-7A67-4C52-B3B9-1710A04F6D2A}" type="slidenum">
              <a:rPr lang="en-GB" smtClean="0"/>
              <a:t>‹#›</a:t>
            </a:fld>
            <a:endParaRPr lang="en-GB"/>
          </a:p>
        </p:txBody>
      </p:sp>
      <p:sp>
        <p:nvSpPr>
          <p:cNvPr id="6" name="Picture Placeholder 5"/>
          <p:cNvSpPr>
            <a:spLocks noGrp="1"/>
          </p:cNvSpPr>
          <p:nvPr>
            <p:ph type="pic" sz="quarter" idx="13"/>
          </p:nvPr>
        </p:nvSpPr>
        <p:spPr>
          <a:xfrm>
            <a:off x="838201" y="856801"/>
            <a:ext cx="10623551" cy="5270950"/>
          </a:xfrm>
        </p:spPr>
        <p:txBody>
          <a:bodyPr/>
          <a:lstStyle/>
          <a:p>
            <a:endParaRPr lang="en-GB"/>
          </a:p>
        </p:txBody>
      </p:sp>
    </p:spTree>
    <p:extLst>
      <p:ext uri="{BB962C8B-B14F-4D97-AF65-F5344CB8AC3E}">
        <p14:creationId xmlns:p14="http://schemas.microsoft.com/office/powerpoint/2010/main" val="38366300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 Pictures_PurpleDottedPatter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1C1156-9F48-442B-9650-93B414C8510A}" type="datetimeFigureOut">
              <a:rPr lang="en-GB" smtClean="0"/>
              <a:t>08/12/2022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6D0D72C-7A67-4C52-B3B9-1710A04F6D2A}" type="slidenum">
              <a:rPr lang="en-GB" smtClean="0"/>
              <a:t>‹#›</a:t>
            </a:fld>
            <a:endParaRPr lang="en-GB"/>
          </a:p>
        </p:txBody>
      </p:sp>
      <p:sp>
        <p:nvSpPr>
          <p:cNvPr id="6" name="Picture Placeholder 5"/>
          <p:cNvSpPr>
            <a:spLocks noGrp="1"/>
          </p:cNvSpPr>
          <p:nvPr>
            <p:ph type="pic" sz="quarter" idx="13"/>
          </p:nvPr>
        </p:nvSpPr>
        <p:spPr>
          <a:xfrm>
            <a:off x="364800" y="547688"/>
            <a:ext cx="5741784" cy="5600700"/>
          </a:xfrm>
        </p:spPr>
        <p:txBody>
          <a:bodyPr/>
          <a:lstStyle/>
          <a:p>
            <a:endParaRPr lang="en-GB"/>
          </a:p>
        </p:txBody>
      </p:sp>
      <p:sp>
        <p:nvSpPr>
          <p:cNvPr id="8" name="Picture Placeholder 7"/>
          <p:cNvSpPr>
            <a:spLocks noGrp="1"/>
          </p:cNvSpPr>
          <p:nvPr>
            <p:ph type="pic" sz="quarter" idx="14"/>
          </p:nvPr>
        </p:nvSpPr>
        <p:spPr>
          <a:xfrm>
            <a:off x="6201834" y="539750"/>
            <a:ext cx="5645151" cy="5608638"/>
          </a:xfrm>
        </p:spPr>
        <p:txBody>
          <a:bodyPr/>
          <a:lstStyle/>
          <a:p>
            <a:endParaRPr lang="en-GB"/>
          </a:p>
        </p:txBody>
      </p:sp>
    </p:spTree>
    <p:extLst>
      <p:ext uri="{BB962C8B-B14F-4D97-AF65-F5344CB8AC3E}">
        <p14:creationId xmlns:p14="http://schemas.microsoft.com/office/powerpoint/2010/main" val="11136128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_PurpleDottedPatter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1C1156-9F48-442B-9650-93B414C8510A}" type="datetimeFigureOut">
              <a:rPr lang="en-GB" smtClean="0"/>
              <a:t>08/12/2022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16014420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_PurpleDottedPatter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1C1156-9F48-442B-9650-93B414C8510A}" type="datetimeFigureOut">
              <a:rPr lang="en-GB" smtClean="0"/>
              <a:t>08/12/2022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6998524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_PurpleDottedPatter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1C1156-9F48-442B-9650-93B414C8510A}" type="datetimeFigureOut">
              <a:rPr lang="en-GB" smtClean="0"/>
              <a:t>08/12/2022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22320473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_PurpleDottedPatter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1C1156-9F48-442B-9650-93B414C8510A}" type="datetimeFigureOut">
              <a:rPr lang="en-GB" smtClean="0"/>
              <a:t>08/12/2022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3675729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_WhiteDottedPattern">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231200"/>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1C1156-9F48-442B-9650-93B414C8510A}" type="datetimeFigureOut">
              <a:rPr lang="en-GB" smtClean="0"/>
              <a:t>08/12/2022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385492352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Content and Title">
    <p:spTree>
      <p:nvGrpSpPr>
        <p:cNvPr id="1" name=""/>
        <p:cNvGrpSpPr/>
        <p:nvPr/>
      </p:nvGrpSpPr>
      <p:grpSpPr>
        <a:xfrm>
          <a:off x="0" y="0"/>
          <a:ext cx="0" cy="0"/>
          <a:chOff x="0" y="0"/>
          <a:chExt cx="0" cy="0"/>
        </a:xfrm>
      </p:grpSpPr>
      <p:sp>
        <p:nvSpPr>
          <p:cNvPr id="13" name="Entity Name Placeholder"/>
          <p:cNvSpPr>
            <a:spLocks noGrp="1"/>
          </p:cNvSpPr>
          <p:nvPr>
            <p:ph type="ftr" sz="quarter" idx="3"/>
          </p:nvPr>
        </p:nvSpPr>
        <p:spPr>
          <a:xfrm>
            <a:off x="7686721" y="6449387"/>
            <a:ext cx="3860800" cy="288000"/>
          </a:xfrm>
          <a:prstGeom prst="rect">
            <a:avLst/>
          </a:prstGeom>
        </p:spPr>
        <p:txBody>
          <a:bodyPr vert="horz" lIns="0" tIns="45720" rIns="0" bIns="45720" rtlCol="0" anchor="ctr"/>
          <a:lstStyle>
            <a:lvl1pPr algn="ctr">
              <a:defRPr sz="800">
                <a:solidFill>
                  <a:schemeClr val="accent1"/>
                </a:solidFill>
                <a:latin typeface="Calibri" panose="020F0502020204030204" pitchFamily="34" charset="0"/>
              </a:defRPr>
            </a:lvl1pPr>
          </a:lstStyle>
          <a:p>
            <a:pPr algn="r"/>
            <a:r>
              <a:rPr lang="de-DE"/>
              <a:t>Hogan Lovells</a:t>
            </a:r>
          </a:p>
        </p:txBody>
      </p:sp>
      <p:sp>
        <p:nvSpPr>
          <p:cNvPr id="12" name="Slide Number"/>
          <p:cNvSpPr>
            <a:spLocks noGrp="1"/>
          </p:cNvSpPr>
          <p:nvPr>
            <p:ph type="sldNum" sz="quarter" idx="4"/>
          </p:nvPr>
        </p:nvSpPr>
        <p:spPr>
          <a:xfrm>
            <a:off x="11670566" y="6482519"/>
            <a:ext cx="305533" cy="215444"/>
          </a:xfrm>
          <a:prstGeom prst="rect">
            <a:avLst/>
          </a:prstGeom>
        </p:spPr>
        <p:txBody>
          <a:bodyPr vert="horz" wrap="none" lIns="0" tIns="45720" rIns="91440" bIns="45720" rtlCol="0" anchor="ctr">
            <a:spAutoFit/>
          </a:bodyPr>
          <a:lstStyle>
            <a:lvl1pPr algn="r">
              <a:defRPr sz="800">
                <a:solidFill>
                  <a:schemeClr val="accent1"/>
                </a:solidFill>
                <a:latin typeface="Calibri" panose="020F0502020204030204" pitchFamily="34" charset="0"/>
              </a:defRPr>
            </a:lvl1pPr>
          </a:lstStyle>
          <a:p>
            <a:r>
              <a:rPr lang="en-GB"/>
              <a:t>|  </a:t>
            </a:r>
            <a:fld id="{6967D197-2218-4700-B211-63EF06F51A7E}" type="slidenum">
              <a:rPr lang="en-GB" smtClean="0"/>
              <a:t>‹#›</a:t>
            </a:fld>
            <a:endParaRPr lang="en-GB"/>
          </a:p>
        </p:txBody>
      </p:sp>
      <p:cxnSp>
        <p:nvCxnSpPr>
          <p:cNvPr id="8" name="Line under Title"/>
          <p:cNvCxnSpPr/>
          <p:nvPr userDrawn="1"/>
        </p:nvCxnSpPr>
        <p:spPr>
          <a:xfrm flipH="1">
            <a:off x="384000" y="980303"/>
            <a:ext cx="11424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Content"/>
          <p:cNvSpPr>
            <a:spLocks noGrp="1"/>
          </p:cNvSpPr>
          <p:nvPr>
            <p:ph sz="quarter" idx="12"/>
          </p:nvPr>
        </p:nvSpPr>
        <p:spPr>
          <a:xfrm>
            <a:off x="384000" y="1200001"/>
            <a:ext cx="11424000" cy="52504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Slide Title"/>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835972272"/>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_SlateDottedPattern">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11C1156-9F48-442B-9650-93B414C8510A}" type="datetimeFigureOut">
              <a:rPr lang="en-GB" smtClean="0"/>
              <a:t>08/12/2022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4433238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_SlateDottedPatter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1C1156-9F48-442B-9650-93B414C8510A}" type="datetimeFigureOut">
              <a:rPr lang="en-GB" smtClean="0"/>
              <a:t>08/12/2022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30177659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_SlateDottedPattern">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rgbClr val="58595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1C1156-9F48-442B-9650-93B414C8510A}" type="datetimeFigureOut">
              <a:rPr lang="en-GB" smtClean="0"/>
              <a:t>08/12/2022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32647843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_SlateDottedPatter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346401"/>
            <a:ext cx="5181600" cy="4830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346401"/>
            <a:ext cx="5181600" cy="4830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11C1156-9F48-442B-9650-93B414C8510A}" type="datetimeFigureOut">
              <a:rPr lang="en-GB" smtClean="0"/>
              <a:t>08/12/2022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35868907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_SlateDottedPatter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11C1156-9F48-442B-9650-93B414C8510A}" type="datetimeFigureOut">
              <a:rPr lang="en-GB" smtClean="0"/>
              <a:t>08/12/2022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61092542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_SlateDottedPatter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11C1156-9F48-442B-9650-93B414C8510A}" type="datetimeFigureOut">
              <a:rPr lang="en-GB" smtClean="0"/>
              <a:t>08/12/2022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255644637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_SlateDottedPatter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1C1156-9F48-442B-9650-93B414C8510A}" type="datetimeFigureOut">
              <a:rPr lang="en-GB" smtClean="0"/>
              <a:t>08/12/2022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68796171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Picture_SlateDottedPatter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1C1156-9F48-442B-9650-93B414C8510A}" type="datetimeFigureOut">
              <a:rPr lang="en-GB" smtClean="0"/>
              <a:t>08/12/2022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6D0D72C-7A67-4C52-B3B9-1710A04F6D2A}" type="slidenum">
              <a:rPr lang="en-GB" smtClean="0"/>
              <a:t>‹#›</a:t>
            </a:fld>
            <a:endParaRPr lang="en-GB"/>
          </a:p>
        </p:txBody>
      </p:sp>
      <p:sp>
        <p:nvSpPr>
          <p:cNvPr id="6" name="Picture Placeholder 5"/>
          <p:cNvSpPr>
            <a:spLocks noGrp="1"/>
          </p:cNvSpPr>
          <p:nvPr>
            <p:ph type="pic" sz="quarter" idx="13"/>
          </p:nvPr>
        </p:nvSpPr>
        <p:spPr>
          <a:xfrm>
            <a:off x="838201" y="856801"/>
            <a:ext cx="10623551" cy="5270950"/>
          </a:xfrm>
        </p:spPr>
        <p:txBody>
          <a:bodyPr/>
          <a:lstStyle/>
          <a:p>
            <a:endParaRPr lang="en-GB"/>
          </a:p>
        </p:txBody>
      </p:sp>
    </p:spTree>
    <p:extLst>
      <p:ext uri="{BB962C8B-B14F-4D97-AF65-F5344CB8AC3E}">
        <p14:creationId xmlns:p14="http://schemas.microsoft.com/office/powerpoint/2010/main" val="311276499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wo Pictures_SlateDottedPatter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1C1156-9F48-442B-9650-93B414C8510A}" type="datetimeFigureOut">
              <a:rPr lang="en-GB" smtClean="0"/>
              <a:t>08/12/2022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6D0D72C-7A67-4C52-B3B9-1710A04F6D2A}" type="slidenum">
              <a:rPr lang="en-GB" smtClean="0"/>
              <a:t>‹#›</a:t>
            </a:fld>
            <a:endParaRPr lang="en-GB"/>
          </a:p>
        </p:txBody>
      </p:sp>
      <p:sp>
        <p:nvSpPr>
          <p:cNvPr id="6" name="Picture Placeholder 5"/>
          <p:cNvSpPr>
            <a:spLocks noGrp="1"/>
          </p:cNvSpPr>
          <p:nvPr>
            <p:ph type="pic" sz="quarter" idx="13"/>
          </p:nvPr>
        </p:nvSpPr>
        <p:spPr>
          <a:xfrm>
            <a:off x="364800" y="547688"/>
            <a:ext cx="5741784" cy="5600700"/>
          </a:xfrm>
        </p:spPr>
        <p:txBody>
          <a:bodyPr/>
          <a:lstStyle/>
          <a:p>
            <a:endParaRPr lang="en-GB"/>
          </a:p>
        </p:txBody>
      </p:sp>
      <p:sp>
        <p:nvSpPr>
          <p:cNvPr id="8" name="Picture Placeholder 7"/>
          <p:cNvSpPr>
            <a:spLocks noGrp="1"/>
          </p:cNvSpPr>
          <p:nvPr>
            <p:ph type="pic" sz="quarter" idx="14"/>
          </p:nvPr>
        </p:nvSpPr>
        <p:spPr>
          <a:xfrm>
            <a:off x="6201834" y="539750"/>
            <a:ext cx="5645151" cy="5608638"/>
          </a:xfrm>
        </p:spPr>
        <p:txBody>
          <a:bodyPr/>
          <a:lstStyle/>
          <a:p>
            <a:endParaRPr lang="en-GB"/>
          </a:p>
        </p:txBody>
      </p:sp>
    </p:spTree>
    <p:extLst>
      <p:ext uri="{BB962C8B-B14F-4D97-AF65-F5344CB8AC3E}">
        <p14:creationId xmlns:p14="http://schemas.microsoft.com/office/powerpoint/2010/main" val="24700143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_WhiteDottedPattern">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11C1156-9F48-442B-9650-93B414C8510A}" type="datetimeFigureOut">
              <a:rPr lang="en-GB" smtClean="0"/>
              <a:t>08/12/2022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318034130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_SlateDottedPatter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1C1156-9F48-442B-9650-93B414C8510A}" type="datetimeFigureOut">
              <a:rPr lang="en-GB" smtClean="0"/>
              <a:t>08/12/2022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243724126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_SlateDottedPatter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1C1156-9F48-442B-9650-93B414C8510A}" type="datetimeFigureOut">
              <a:rPr lang="en-GB" smtClean="0"/>
              <a:t>08/12/2022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31380593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_SlateDottedPatter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1C1156-9F48-442B-9650-93B414C8510A}" type="datetimeFigureOut">
              <a:rPr lang="en-GB" smtClean="0"/>
              <a:t>08/12/2022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222128652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_SlateDottedPatter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1C1156-9F48-442B-9650-93B414C8510A}" type="datetimeFigureOut">
              <a:rPr lang="en-GB" smtClean="0"/>
              <a:t>08/12/2022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365003135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_WhitePlain">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11C1156-9F48-442B-9650-93B414C8510A}" type="datetimeFigureOut">
              <a:rPr lang="en-GB" smtClean="0"/>
              <a:t>08/12/2022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D0D72C-7A67-4C52-B3B9-1710A04F6D2A}" type="slidenum">
              <a:rPr lang="en-GB" smtClean="0"/>
              <a:t>‹#›</a:t>
            </a:fld>
            <a:endParaRPr lang="en-GB"/>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82200" y="331481"/>
            <a:ext cx="1896000" cy="483215"/>
          </a:xfrm>
          <a:prstGeom prst="rect">
            <a:avLst/>
          </a:prstGeom>
        </p:spPr>
      </p:pic>
    </p:spTree>
    <p:extLst>
      <p:ext uri="{BB962C8B-B14F-4D97-AF65-F5344CB8AC3E}">
        <p14:creationId xmlns:p14="http://schemas.microsoft.com/office/powerpoint/2010/main" val="92372506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_WhitePla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1C1156-9F48-442B-9650-93B414C8510A}" type="datetimeFigureOut">
              <a:rPr lang="en-GB" smtClean="0"/>
              <a:t>08/12/2022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16358196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_WhitePlain">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rgbClr val="58595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1C1156-9F48-442B-9650-93B414C8510A}" type="datetimeFigureOut">
              <a:rPr lang="en-GB" smtClean="0"/>
              <a:t>08/12/2022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D0D72C-7A67-4C52-B3B9-1710A04F6D2A}" type="slidenum">
              <a:rPr lang="en-GB" smtClean="0"/>
              <a:t>‹#›</a:t>
            </a:fld>
            <a:endParaRPr lang="en-GB"/>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82200" y="331481"/>
            <a:ext cx="1896000" cy="483215"/>
          </a:xfrm>
          <a:prstGeom prst="rect">
            <a:avLst/>
          </a:prstGeom>
        </p:spPr>
      </p:pic>
    </p:spTree>
    <p:extLst>
      <p:ext uri="{BB962C8B-B14F-4D97-AF65-F5344CB8AC3E}">
        <p14:creationId xmlns:p14="http://schemas.microsoft.com/office/powerpoint/2010/main" val="44935178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_WhitePla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346401"/>
            <a:ext cx="5181600" cy="4830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346401"/>
            <a:ext cx="5181600" cy="4830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11C1156-9F48-442B-9650-93B414C8510A}" type="datetimeFigureOut">
              <a:rPr lang="en-GB" smtClean="0"/>
              <a:t>08/12/2022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376981003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_WhitePlai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11C1156-9F48-442B-9650-93B414C8510A}" type="datetimeFigureOut">
              <a:rPr lang="en-GB" smtClean="0"/>
              <a:t>08/12/2022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354966305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_WhitePla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11C1156-9F48-442B-9650-93B414C8510A}" type="datetimeFigureOut">
              <a:rPr lang="en-GB" smtClean="0"/>
              <a:t>08/12/2022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35603069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_WhiteDottedPattern">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rgbClr val="58595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1C1156-9F48-442B-9650-93B414C8510A}" type="datetimeFigureOut">
              <a:rPr lang="en-GB" smtClean="0"/>
              <a:t>08/12/2022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253067885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_WhitePlai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1C1156-9F48-442B-9650-93B414C8510A}" type="datetimeFigureOut">
              <a:rPr lang="en-GB" smtClean="0"/>
              <a:t>08/12/2022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294030200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Picture_WhitePlai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1C1156-9F48-442B-9650-93B414C8510A}" type="datetimeFigureOut">
              <a:rPr lang="en-GB" smtClean="0"/>
              <a:t>08/12/2022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6D0D72C-7A67-4C52-B3B9-1710A04F6D2A}" type="slidenum">
              <a:rPr lang="en-GB" smtClean="0"/>
              <a:t>‹#›</a:t>
            </a:fld>
            <a:endParaRPr lang="en-GB"/>
          </a:p>
        </p:txBody>
      </p:sp>
      <p:sp>
        <p:nvSpPr>
          <p:cNvPr id="6" name="Picture Placeholder 5"/>
          <p:cNvSpPr>
            <a:spLocks noGrp="1"/>
          </p:cNvSpPr>
          <p:nvPr>
            <p:ph type="pic" sz="quarter" idx="13"/>
          </p:nvPr>
        </p:nvSpPr>
        <p:spPr>
          <a:xfrm>
            <a:off x="838201" y="856801"/>
            <a:ext cx="10623551" cy="5270950"/>
          </a:xfrm>
        </p:spPr>
        <p:txBody>
          <a:bodyPr/>
          <a:lstStyle/>
          <a:p>
            <a:endParaRPr lang="en-GB"/>
          </a:p>
        </p:txBody>
      </p:sp>
    </p:spTree>
    <p:extLst>
      <p:ext uri="{BB962C8B-B14F-4D97-AF65-F5344CB8AC3E}">
        <p14:creationId xmlns:p14="http://schemas.microsoft.com/office/powerpoint/2010/main" val="395154095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wo Pictues_WhitePlai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1C1156-9F48-442B-9650-93B414C8510A}" type="datetimeFigureOut">
              <a:rPr lang="en-GB" smtClean="0"/>
              <a:t>08/12/2022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6D0D72C-7A67-4C52-B3B9-1710A04F6D2A}" type="slidenum">
              <a:rPr lang="en-GB" smtClean="0"/>
              <a:t>‹#›</a:t>
            </a:fld>
            <a:endParaRPr lang="en-GB"/>
          </a:p>
        </p:txBody>
      </p:sp>
      <p:sp>
        <p:nvSpPr>
          <p:cNvPr id="6" name="Picture Placeholder 5"/>
          <p:cNvSpPr>
            <a:spLocks noGrp="1"/>
          </p:cNvSpPr>
          <p:nvPr>
            <p:ph type="pic" sz="quarter" idx="13"/>
          </p:nvPr>
        </p:nvSpPr>
        <p:spPr>
          <a:xfrm>
            <a:off x="364800" y="547688"/>
            <a:ext cx="5741784" cy="5600700"/>
          </a:xfrm>
        </p:spPr>
        <p:txBody>
          <a:bodyPr/>
          <a:lstStyle/>
          <a:p>
            <a:endParaRPr lang="en-GB"/>
          </a:p>
        </p:txBody>
      </p:sp>
      <p:sp>
        <p:nvSpPr>
          <p:cNvPr id="8" name="Picture Placeholder 7"/>
          <p:cNvSpPr>
            <a:spLocks noGrp="1"/>
          </p:cNvSpPr>
          <p:nvPr>
            <p:ph type="pic" sz="quarter" idx="14"/>
          </p:nvPr>
        </p:nvSpPr>
        <p:spPr>
          <a:xfrm>
            <a:off x="6201834" y="539750"/>
            <a:ext cx="5645151" cy="5608638"/>
          </a:xfrm>
        </p:spPr>
        <p:txBody>
          <a:bodyPr/>
          <a:lstStyle/>
          <a:p>
            <a:endParaRPr lang="en-GB"/>
          </a:p>
        </p:txBody>
      </p:sp>
    </p:spTree>
    <p:extLst>
      <p:ext uri="{BB962C8B-B14F-4D97-AF65-F5344CB8AC3E}">
        <p14:creationId xmlns:p14="http://schemas.microsoft.com/office/powerpoint/2010/main" val="82824519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_WhitePlai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1C1156-9F48-442B-9650-93B414C8510A}" type="datetimeFigureOut">
              <a:rPr lang="en-GB" smtClean="0"/>
              <a:t>08/12/2022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306253098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_WhitePlai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1C1156-9F48-442B-9650-93B414C8510A}" type="datetimeFigureOut">
              <a:rPr lang="en-GB" smtClean="0"/>
              <a:t>08/12/2022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80616219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_WhitePla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1C1156-9F48-442B-9650-93B414C8510A}" type="datetimeFigureOut">
              <a:rPr lang="en-GB" smtClean="0"/>
              <a:t>08/12/2022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189918231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_WhitePla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1C1156-9F48-442B-9650-93B414C8510A}" type="datetimeFigureOut">
              <a:rPr lang="en-GB" smtClean="0"/>
              <a:t>08/12/2022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100358116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_PurpleDottedPattern">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11C1156-9F48-442B-9650-93B414C8510A}" type="datetimeFigureOut">
              <a:rPr lang="en-GB" smtClean="0"/>
              <a:t>08/12/2022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45237134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_PurpleDottedPatter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1C1156-9F48-442B-9650-93B414C8510A}" type="datetimeFigureOut">
              <a:rPr lang="en-GB" smtClean="0"/>
              <a:t>08/12/2022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316715186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_PurpleDottedPattern">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rgbClr val="58595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1C1156-9F48-442B-9650-93B414C8510A}" type="datetimeFigureOut">
              <a:rPr lang="en-GB" smtClean="0"/>
              <a:t>08/12/2022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3467683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_WhiteDottedPatter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346401"/>
            <a:ext cx="5181600" cy="4830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346401"/>
            <a:ext cx="5181600" cy="4830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11C1156-9F48-442B-9650-93B414C8510A}" type="datetimeFigureOut">
              <a:rPr lang="en-GB" smtClean="0"/>
              <a:t>08/12/2022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241557507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_PurpleDottedPatter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346401"/>
            <a:ext cx="5181600" cy="4830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346401"/>
            <a:ext cx="5181600" cy="4830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11C1156-9F48-442B-9650-93B414C8510A}" type="datetimeFigureOut">
              <a:rPr lang="en-GB" smtClean="0"/>
              <a:t>08/12/2022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190787848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_PurpleDottedPatter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11C1156-9F48-442B-9650-93B414C8510A}" type="datetimeFigureOut">
              <a:rPr lang="en-GB" smtClean="0"/>
              <a:t>08/12/2022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126712689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_PurpleDottedPatter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11C1156-9F48-442B-9650-93B414C8510A}" type="datetimeFigureOut">
              <a:rPr lang="en-GB" smtClean="0"/>
              <a:t>08/12/2022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220590533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_PurpleDottedPatter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1C1156-9F48-442B-9650-93B414C8510A}" type="datetimeFigureOut">
              <a:rPr lang="en-GB" smtClean="0"/>
              <a:t>08/12/2022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167869526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Picture_PurpleDottedPatter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1C1156-9F48-442B-9650-93B414C8510A}" type="datetimeFigureOut">
              <a:rPr lang="en-GB" smtClean="0"/>
              <a:t>08/12/2022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6D0D72C-7A67-4C52-B3B9-1710A04F6D2A}" type="slidenum">
              <a:rPr lang="en-GB" smtClean="0"/>
              <a:t>‹#›</a:t>
            </a:fld>
            <a:endParaRPr lang="en-GB"/>
          </a:p>
        </p:txBody>
      </p:sp>
      <p:sp>
        <p:nvSpPr>
          <p:cNvPr id="6" name="Picture Placeholder 5"/>
          <p:cNvSpPr>
            <a:spLocks noGrp="1"/>
          </p:cNvSpPr>
          <p:nvPr>
            <p:ph type="pic" sz="quarter" idx="13"/>
          </p:nvPr>
        </p:nvSpPr>
        <p:spPr>
          <a:xfrm>
            <a:off x="838201" y="856801"/>
            <a:ext cx="10623551" cy="5270950"/>
          </a:xfrm>
        </p:spPr>
        <p:txBody>
          <a:bodyPr/>
          <a:lstStyle/>
          <a:p>
            <a:endParaRPr lang="en-GB"/>
          </a:p>
        </p:txBody>
      </p:sp>
    </p:spTree>
    <p:extLst>
      <p:ext uri="{BB962C8B-B14F-4D97-AF65-F5344CB8AC3E}">
        <p14:creationId xmlns:p14="http://schemas.microsoft.com/office/powerpoint/2010/main" val="318322846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wo Pictures_PurpleDottedPatter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1C1156-9F48-442B-9650-93B414C8510A}" type="datetimeFigureOut">
              <a:rPr lang="en-GB" smtClean="0"/>
              <a:t>08/12/2022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6D0D72C-7A67-4C52-B3B9-1710A04F6D2A}" type="slidenum">
              <a:rPr lang="en-GB" smtClean="0"/>
              <a:t>‹#›</a:t>
            </a:fld>
            <a:endParaRPr lang="en-GB"/>
          </a:p>
        </p:txBody>
      </p:sp>
      <p:sp>
        <p:nvSpPr>
          <p:cNvPr id="6" name="Picture Placeholder 5"/>
          <p:cNvSpPr>
            <a:spLocks noGrp="1"/>
          </p:cNvSpPr>
          <p:nvPr>
            <p:ph type="pic" sz="quarter" idx="13"/>
          </p:nvPr>
        </p:nvSpPr>
        <p:spPr>
          <a:xfrm>
            <a:off x="364800" y="547688"/>
            <a:ext cx="5741784" cy="5600700"/>
          </a:xfrm>
        </p:spPr>
        <p:txBody>
          <a:bodyPr/>
          <a:lstStyle/>
          <a:p>
            <a:endParaRPr lang="en-GB"/>
          </a:p>
        </p:txBody>
      </p:sp>
      <p:sp>
        <p:nvSpPr>
          <p:cNvPr id="8" name="Picture Placeholder 7"/>
          <p:cNvSpPr>
            <a:spLocks noGrp="1"/>
          </p:cNvSpPr>
          <p:nvPr>
            <p:ph type="pic" sz="quarter" idx="14"/>
          </p:nvPr>
        </p:nvSpPr>
        <p:spPr>
          <a:xfrm>
            <a:off x="6201834" y="539750"/>
            <a:ext cx="5645151" cy="5608638"/>
          </a:xfrm>
        </p:spPr>
        <p:txBody>
          <a:bodyPr/>
          <a:lstStyle/>
          <a:p>
            <a:endParaRPr lang="en-GB"/>
          </a:p>
        </p:txBody>
      </p:sp>
    </p:spTree>
    <p:extLst>
      <p:ext uri="{BB962C8B-B14F-4D97-AF65-F5344CB8AC3E}">
        <p14:creationId xmlns:p14="http://schemas.microsoft.com/office/powerpoint/2010/main" val="266626637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_PurpleDottedPatter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1C1156-9F48-442B-9650-93B414C8510A}" type="datetimeFigureOut">
              <a:rPr lang="en-GB" smtClean="0"/>
              <a:t>08/12/2022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211484796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_PurpleDottedPatter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1C1156-9F48-442B-9650-93B414C8510A}" type="datetimeFigureOut">
              <a:rPr lang="en-GB" smtClean="0"/>
              <a:t>08/12/2022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107677118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_PurpleDottedPatter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1C1156-9F48-442B-9650-93B414C8510A}" type="datetimeFigureOut">
              <a:rPr lang="en-GB" smtClean="0"/>
              <a:t>08/12/2022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349657782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_PurpleDottedPatter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1C1156-9F48-442B-9650-93B414C8510A}" type="datetimeFigureOut">
              <a:rPr lang="en-GB" smtClean="0"/>
              <a:t>08/12/2022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3154014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_WhiteDottedPatter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11C1156-9F48-442B-9650-93B414C8510A}" type="datetimeFigureOut">
              <a:rPr lang="en-GB" smtClean="0"/>
              <a:t>08/12/2022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403790579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Content and Title">
    <p:spTree>
      <p:nvGrpSpPr>
        <p:cNvPr id="1" name=""/>
        <p:cNvGrpSpPr/>
        <p:nvPr/>
      </p:nvGrpSpPr>
      <p:grpSpPr>
        <a:xfrm>
          <a:off x="0" y="0"/>
          <a:ext cx="0" cy="0"/>
          <a:chOff x="0" y="0"/>
          <a:chExt cx="0" cy="0"/>
        </a:xfrm>
      </p:grpSpPr>
      <p:sp>
        <p:nvSpPr>
          <p:cNvPr id="13" name="Entity Name Placeholder"/>
          <p:cNvSpPr>
            <a:spLocks noGrp="1"/>
          </p:cNvSpPr>
          <p:nvPr>
            <p:ph type="ftr" sz="quarter" idx="3"/>
          </p:nvPr>
        </p:nvSpPr>
        <p:spPr>
          <a:xfrm>
            <a:off x="7686721" y="6449387"/>
            <a:ext cx="3860800" cy="288000"/>
          </a:xfrm>
          <a:prstGeom prst="rect">
            <a:avLst/>
          </a:prstGeom>
        </p:spPr>
        <p:txBody>
          <a:bodyPr vert="horz" lIns="0" tIns="45720" rIns="0" bIns="45720" rtlCol="0" anchor="ctr"/>
          <a:lstStyle>
            <a:lvl1pPr algn="ctr">
              <a:defRPr sz="800">
                <a:solidFill>
                  <a:schemeClr val="accent1"/>
                </a:solidFill>
                <a:latin typeface="Calibri" panose="020F0502020204030204" pitchFamily="34" charset="0"/>
              </a:defRPr>
            </a:lvl1pPr>
          </a:lstStyle>
          <a:p>
            <a:pPr algn="r"/>
            <a:r>
              <a:rPr lang="de-DE"/>
              <a:t>Hogan Lovells</a:t>
            </a:r>
          </a:p>
        </p:txBody>
      </p:sp>
      <p:sp>
        <p:nvSpPr>
          <p:cNvPr id="12" name="Slide Number"/>
          <p:cNvSpPr>
            <a:spLocks noGrp="1"/>
          </p:cNvSpPr>
          <p:nvPr>
            <p:ph type="sldNum" sz="quarter" idx="4"/>
          </p:nvPr>
        </p:nvSpPr>
        <p:spPr>
          <a:xfrm>
            <a:off x="11670566" y="6482519"/>
            <a:ext cx="305533" cy="215444"/>
          </a:xfrm>
          <a:prstGeom prst="rect">
            <a:avLst/>
          </a:prstGeom>
        </p:spPr>
        <p:txBody>
          <a:bodyPr vert="horz" wrap="none" lIns="0" tIns="45720" rIns="91440" bIns="45720" rtlCol="0" anchor="ctr">
            <a:spAutoFit/>
          </a:bodyPr>
          <a:lstStyle>
            <a:lvl1pPr algn="r">
              <a:defRPr sz="800">
                <a:solidFill>
                  <a:schemeClr val="accent1"/>
                </a:solidFill>
                <a:latin typeface="Calibri" panose="020F0502020204030204" pitchFamily="34" charset="0"/>
              </a:defRPr>
            </a:lvl1pPr>
          </a:lstStyle>
          <a:p>
            <a:r>
              <a:rPr lang="en-GB"/>
              <a:t>|  </a:t>
            </a:r>
            <a:fld id="{6967D197-2218-4700-B211-63EF06F51A7E}" type="slidenum">
              <a:rPr lang="en-GB" smtClean="0"/>
              <a:t>‹#›</a:t>
            </a:fld>
            <a:endParaRPr lang="en-GB"/>
          </a:p>
        </p:txBody>
      </p:sp>
      <p:cxnSp>
        <p:nvCxnSpPr>
          <p:cNvPr id="8" name="Line under Title"/>
          <p:cNvCxnSpPr/>
          <p:nvPr userDrawn="1"/>
        </p:nvCxnSpPr>
        <p:spPr>
          <a:xfrm flipH="1">
            <a:off x="384000" y="980303"/>
            <a:ext cx="11424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Content"/>
          <p:cNvSpPr>
            <a:spLocks noGrp="1"/>
          </p:cNvSpPr>
          <p:nvPr>
            <p:ph sz="quarter" idx="12"/>
          </p:nvPr>
        </p:nvSpPr>
        <p:spPr>
          <a:xfrm>
            <a:off x="384000" y="1200001"/>
            <a:ext cx="11424000" cy="52504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Slide Title"/>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785822904"/>
      </p:ext>
    </p:extLst>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CIPD Title Slide with logo">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914400" y="1122363"/>
            <a:ext cx="10363200" cy="2387600"/>
          </a:xfrm>
        </p:spPr>
        <p:txBody>
          <a:bodyPr anchor="b"/>
          <a:lstStyle>
            <a:lvl1pPr algn="ctr">
              <a:defRPr sz="4500">
                <a:solidFill>
                  <a:schemeClr val="bg1"/>
                </a:solidFill>
              </a:defRPr>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lvl1pPr>
              <a:defRPr>
                <a:solidFill>
                  <a:schemeClr val="bg1"/>
                </a:solidFill>
              </a:defRPr>
            </a:lvl1pPr>
          </a:lstStyle>
          <a:p>
            <a:fld id="{111C1156-9F48-442B-9650-93B414C8510A}" type="datetimeFigureOut">
              <a:rPr lang="en-GB" smtClean="0"/>
              <a:pPr/>
              <a:t>08/12/2022</a:t>
            </a:fld>
            <a:endParaRPr lang="en-GB"/>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GB"/>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56D0D72C-7A67-4C52-B3B9-1710A04F6D2A}" type="slidenum">
              <a:rPr lang="en-GB" smtClean="0"/>
              <a:pPr/>
              <a:t>‹#›</a:t>
            </a:fld>
            <a:endParaRPr lang="en-GB"/>
          </a:p>
        </p:txBody>
      </p:sp>
      <p:pic>
        <p:nvPicPr>
          <p:cNvPr id="8" name="Pictur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953858" y="494063"/>
            <a:ext cx="1876439" cy="1069900"/>
          </a:xfrm>
          <a:prstGeom prst="rect">
            <a:avLst/>
          </a:prstGeom>
        </p:spPr>
      </p:pic>
    </p:spTree>
    <p:extLst>
      <p:ext uri="{BB962C8B-B14F-4D97-AF65-F5344CB8AC3E}">
        <p14:creationId xmlns:p14="http://schemas.microsoft.com/office/powerpoint/2010/main" val="230375596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Alternate section break or opening slid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11C1156-9F48-442B-9650-93B414C8510A}" type="datetimeFigureOut">
              <a:rPr lang="en-GB" smtClean="0"/>
              <a:pPr/>
              <a:t>08/12/2022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6D0D72C-7A67-4C52-B3B9-1710A04F6D2A}" type="slidenum">
              <a:rPr lang="en-GB" smtClean="0"/>
              <a:pPr/>
              <a:t>‹#›</a:t>
            </a:fld>
            <a:endParaRPr lang="en-GB"/>
          </a:p>
        </p:txBody>
      </p:sp>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a:ext>
            </a:extLst>
          </a:blip>
          <a:srcRect l="-76"/>
          <a:stretch/>
        </p:blipFill>
        <p:spPr>
          <a:xfrm>
            <a:off x="-56563" y="-735291"/>
            <a:ext cx="12338051" cy="7602718"/>
          </a:xfrm>
          <a:prstGeom prst="rect">
            <a:avLst/>
          </a:prstGeom>
        </p:spPr>
      </p:pic>
      <p:pic>
        <p:nvPicPr>
          <p:cNvPr id="8" name="Pictur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964537" y="493200"/>
            <a:ext cx="1441851" cy="824612"/>
          </a:xfrm>
          <a:prstGeom prst="rect">
            <a:avLst/>
          </a:prstGeom>
        </p:spPr>
      </p:pic>
      <p:sp>
        <p:nvSpPr>
          <p:cNvPr id="10" name="TextBox 9"/>
          <p:cNvSpPr txBox="1">
            <a:spLocks noChangeAspect="1"/>
          </p:cNvSpPr>
          <p:nvPr userDrawn="1"/>
        </p:nvSpPr>
        <p:spPr>
          <a:xfrm>
            <a:off x="-1" y="1674835"/>
            <a:ext cx="6086324" cy="2663369"/>
          </a:xfrm>
          <a:prstGeom prst="rect">
            <a:avLst/>
          </a:prstGeom>
          <a:solidFill>
            <a:srgbClr val="58595B">
              <a:alpha val="81000"/>
            </a:srgbClr>
          </a:solidFill>
        </p:spPr>
        <p:txBody>
          <a:bodyPr wrap="square" rtlCol="0">
            <a:normAutofit/>
          </a:bodyPr>
          <a:lstStyle/>
          <a:p>
            <a:endParaRPr lang="en-US" sz="2100" baseline="0">
              <a:solidFill>
                <a:schemeClr val="bg1"/>
              </a:solidFill>
            </a:endParaRPr>
          </a:p>
        </p:txBody>
      </p:sp>
      <p:sp>
        <p:nvSpPr>
          <p:cNvPr id="11" name="Title 1"/>
          <p:cNvSpPr>
            <a:spLocks noGrp="1"/>
          </p:cNvSpPr>
          <p:nvPr>
            <p:ph type="title"/>
          </p:nvPr>
        </p:nvSpPr>
        <p:spPr>
          <a:xfrm>
            <a:off x="212261" y="1761561"/>
            <a:ext cx="5578939" cy="2299453"/>
          </a:xfrm>
        </p:spPr>
        <p:txBody>
          <a:bodyPr anchor="ctr" anchorCtr="0"/>
          <a:lstStyle>
            <a:lvl1pPr>
              <a:defRPr sz="2400">
                <a:solidFill>
                  <a:schemeClr val="bg1"/>
                </a:solidFill>
              </a:defRPr>
            </a:lvl1pPr>
          </a:lstStyle>
          <a:p>
            <a:r>
              <a:rPr lang="en-US"/>
              <a:t>Click to edit Master title style</a:t>
            </a:r>
          </a:p>
        </p:txBody>
      </p:sp>
    </p:spTree>
    <p:extLst>
      <p:ext uri="{BB962C8B-B14F-4D97-AF65-F5344CB8AC3E}">
        <p14:creationId xmlns:p14="http://schemas.microsoft.com/office/powerpoint/2010/main" val="174725678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_WhiteDottedPatter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1C1156-9F48-442B-9650-93B414C8510A}" type="datetimeFigureOut">
              <a:rPr lang="en-GB" smtClean="0"/>
              <a:t>08/12/2022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421515765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_WhiteDottedPattern">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111C1156-9F48-442B-9650-93B414C8510A}" type="datetimeFigureOut">
              <a:rPr lang="en-GB" smtClean="0"/>
              <a:t>08/12/2022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121789825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_WhiteDottedPattern">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831851" y="4589467"/>
            <a:ext cx="10515600" cy="1500187"/>
          </a:xfrm>
        </p:spPr>
        <p:txBody>
          <a:bodyPr/>
          <a:lstStyle>
            <a:lvl1pPr marL="0" indent="0">
              <a:buNone/>
              <a:defRPr sz="1800">
                <a:solidFill>
                  <a:srgbClr val="58595B"/>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1C1156-9F48-442B-9650-93B414C8510A}" type="datetimeFigureOut">
              <a:rPr lang="en-GB" smtClean="0"/>
              <a:t>08/12/2022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41606793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_WhiteDottedPatter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346402"/>
            <a:ext cx="5181600" cy="4830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346402"/>
            <a:ext cx="5181600" cy="4830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11C1156-9F48-442B-9650-93B414C8510A}" type="datetimeFigureOut">
              <a:rPr lang="en-GB" smtClean="0"/>
              <a:t>08/12/2022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96510127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_WhiteDottedPatter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11C1156-9F48-442B-9650-93B414C8510A}" type="datetimeFigureOut">
              <a:rPr lang="en-GB" smtClean="0"/>
              <a:t>08/12/2022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65459235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_WhiteDottedPatter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11C1156-9F48-442B-9650-93B414C8510A}" type="datetimeFigureOut">
              <a:rPr lang="en-GB" smtClean="0"/>
              <a:t>08/12/2022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6D0D72C-7A67-4C52-B3B9-1710A04F6D2A}" type="slidenum">
              <a:rPr lang="en-GB" smtClean="0"/>
              <a:t>‹#›</a:t>
            </a:fld>
            <a:endParaRPr lang="en-GB"/>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99684" y="6363946"/>
            <a:ext cx="786059" cy="270000"/>
          </a:xfrm>
          <a:prstGeom prst="rect">
            <a:avLst/>
          </a:prstGeom>
        </p:spPr>
      </p:pic>
    </p:spTree>
    <p:extLst>
      <p:ext uri="{BB962C8B-B14F-4D97-AF65-F5344CB8AC3E}">
        <p14:creationId xmlns:p14="http://schemas.microsoft.com/office/powerpoint/2010/main" val="166989743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_WhiteDottedPatter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1C1156-9F48-442B-9650-93B414C8510A}" type="datetimeFigureOut">
              <a:rPr lang="en-GB" smtClean="0"/>
              <a:t>08/12/2022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41588212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_WhiteDottedPatter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11C1156-9F48-442B-9650-93B414C8510A}" type="datetimeFigureOut">
              <a:rPr lang="en-GB" smtClean="0"/>
              <a:t>08/12/2022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254108788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Picture_WhiteDottedPatter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1C1156-9F48-442B-9650-93B414C8510A}" type="datetimeFigureOut">
              <a:rPr lang="en-GB" smtClean="0"/>
              <a:t>08/12/2022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6D0D72C-7A67-4C52-B3B9-1710A04F6D2A}" type="slidenum">
              <a:rPr lang="en-GB" smtClean="0"/>
              <a:t>‹#›</a:t>
            </a:fld>
            <a:endParaRPr lang="en-GB"/>
          </a:p>
        </p:txBody>
      </p:sp>
      <p:sp>
        <p:nvSpPr>
          <p:cNvPr id="6" name="Picture Placeholder 5"/>
          <p:cNvSpPr>
            <a:spLocks noGrp="1"/>
          </p:cNvSpPr>
          <p:nvPr>
            <p:ph type="pic" sz="quarter" idx="13"/>
          </p:nvPr>
        </p:nvSpPr>
        <p:spPr>
          <a:xfrm>
            <a:off x="838202" y="856801"/>
            <a:ext cx="10623551" cy="5270950"/>
          </a:xfrm>
        </p:spPr>
        <p:txBody>
          <a:bodyPr/>
          <a:lstStyle/>
          <a:p>
            <a:endParaRPr lang="en-GB"/>
          </a:p>
        </p:txBody>
      </p:sp>
    </p:spTree>
    <p:extLst>
      <p:ext uri="{BB962C8B-B14F-4D97-AF65-F5344CB8AC3E}">
        <p14:creationId xmlns:p14="http://schemas.microsoft.com/office/powerpoint/2010/main" val="279312617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wo Pictures_WhiteDottedPatter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1C1156-9F48-442B-9650-93B414C8510A}" type="datetimeFigureOut">
              <a:rPr lang="en-GB" smtClean="0"/>
              <a:t>08/12/2022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6D0D72C-7A67-4C52-B3B9-1710A04F6D2A}" type="slidenum">
              <a:rPr lang="en-GB" smtClean="0"/>
              <a:t>‹#›</a:t>
            </a:fld>
            <a:endParaRPr lang="en-GB"/>
          </a:p>
        </p:txBody>
      </p:sp>
      <p:sp>
        <p:nvSpPr>
          <p:cNvPr id="6" name="Picture Placeholder 5"/>
          <p:cNvSpPr>
            <a:spLocks noGrp="1"/>
          </p:cNvSpPr>
          <p:nvPr>
            <p:ph type="pic" sz="quarter" idx="13"/>
          </p:nvPr>
        </p:nvSpPr>
        <p:spPr>
          <a:xfrm>
            <a:off x="364800" y="547688"/>
            <a:ext cx="5741784" cy="5600700"/>
          </a:xfrm>
        </p:spPr>
        <p:txBody>
          <a:bodyPr/>
          <a:lstStyle/>
          <a:p>
            <a:endParaRPr lang="en-GB"/>
          </a:p>
        </p:txBody>
      </p:sp>
      <p:sp>
        <p:nvSpPr>
          <p:cNvPr id="8" name="Picture Placeholder 7"/>
          <p:cNvSpPr>
            <a:spLocks noGrp="1"/>
          </p:cNvSpPr>
          <p:nvPr>
            <p:ph type="pic" sz="quarter" idx="14"/>
          </p:nvPr>
        </p:nvSpPr>
        <p:spPr>
          <a:xfrm>
            <a:off x="6201835" y="539750"/>
            <a:ext cx="5645151" cy="5608638"/>
          </a:xfrm>
        </p:spPr>
        <p:txBody>
          <a:bodyPr/>
          <a:lstStyle/>
          <a:p>
            <a:endParaRPr lang="en-GB"/>
          </a:p>
        </p:txBody>
      </p:sp>
    </p:spTree>
    <p:extLst>
      <p:ext uri="{BB962C8B-B14F-4D97-AF65-F5344CB8AC3E}">
        <p14:creationId xmlns:p14="http://schemas.microsoft.com/office/powerpoint/2010/main" val="358061314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Tx" preserve="1">
  <p:cSld name="Content with Caption_WhiteDottedPatter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29"/>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111C1156-9F48-442B-9650-93B414C8510A}" type="datetimeFigureOut">
              <a:rPr lang="en-GB" smtClean="0"/>
              <a:t>08/12/2022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97793482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picTx" preserve="1">
  <p:cSld name="Picture with Caption_WhiteDottedPatter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5183188" y="987429"/>
            <a:ext cx="617220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111C1156-9F48-442B-9650-93B414C8510A}" type="datetimeFigureOut">
              <a:rPr lang="en-GB" smtClean="0"/>
              <a:t>08/12/2022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146683275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x" preserve="1">
  <p:cSld name="Title and Vertical Text_WhiteDottedPatter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1C1156-9F48-442B-9650-93B414C8510A}" type="datetimeFigureOut">
              <a:rPr lang="en-GB" smtClean="0"/>
              <a:t>08/12/2022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297509252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_WhiteDottedPatter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2"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1C1156-9F48-442B-9650-93B414C8510A}" type="datetimeFigureOut">
              <a:rPr lang="en-GB" smtClean="0"/>
              <a:t>08/12/2022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403610435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CIPD End Slide with logo">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6" name="Picture 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953858" y="494063"/>
            <a:ext cx="1876439" cy="1069900"/>
          </a:xfrm>
          <a:prstGeom prst="rect">
            <a:avLst/>
          </a:prstGeom>
        </p:spPr>
      </p:pic>
      <p:sp>
        <p:nvSpPr>
          <p:cNvPr id="2" name="Date Placeholder 1"/>
          <p:cNvSpPr>
            <a:spLocks noGrp="1"/>
          </p:cNvSpPr>
          <p:nvPr>
            <p:ph type="dt" sz="half" idx="10"/>
          </p:nvPr>
        </p:nvSpPr>
        <p:spPr/>
        <p:txBody>
          <a:bodyPr/>
          <a:lstStyle>
            <a:lvl1pPr>
              <a:defRPr>
                <a:solidFill>
                  <a:schemeClr val="bg1"/>
                </a:solidFill>
              </a:defRPr>
            </a:lvl1pPr>
          </a:lstStyle>
          <a:p>
            <a:fld id="{111C1156-9F48-442B-9650-93B414C8510A}" type="datetimeFigureOut">
              <a:rPr lang="en-GB" smtClean="0"/>
              <a:pPr/>
              <a:t>08/12/2022</a:t>
            </a:fld>
            <a:endParaRPr lang="en-GB"/>
          </a:p>
        </p:txBody>
      </p:sp>
      <p:sp>
        <p:nvSpPr>
          <p:cNvPr id="3" name="Footer Placeholder 2"/>
          <p:cNvSpPr>
            <a:spLocks noGrp="1"/>
          </p:cNvSpPr>
          <p:nvPr>
            <p:ph type="ftr" sz="quarter" idx="11"/>
          </p:nvPr>
        </p:nvSpPr>
        <p:spPr/>
        <p:txBody>
          <a:bodyPr/>
          <a:lstStyle>
            <a:lvl1pPr>
              <a:defRPr>
                <a:solidFill>
                  <a:schemeClr val="bg1"/>
                </a:solidFill>
              </a:defRPr>
            </a:lvl1pPr>
          </a:lstStyle>
          <a:p>
            <a:endParaRPr lang="en-GB"/>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56D0D72C-7A67-4C52-B3B9-1710A04F6D2A}" type="slidenum">
              <a:rPr lang="en-GB" smtClean="0"/>
              <a:pPr/>
              <a:t>‹#›</a:t>
            </a:fld>
            <a:endParaRPr lang="en-GB"/>
          </a:p>
        </p:txBody>
      </p:sp>
    </p:spTree>
    <p:extLst>
      <p:ext uri="{BB962C8B-B14F-4D97-AF65-F5344CB8AC3E}">
        <p14:creationId xmlns:p14="http://schemas.microsoft.com/office/powerpoint/2010/main" val="27711978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552713" y="127253"/>
            <a:ext cx="910203" cy="760717"/>
          </a:xfrm>
          <a:prstGeom prst="rect">
            <a:avLst/>
          </a:prstGeom>
        </p:spPr>
      </p:pic>
      <p:sp>
        <p:nvSpPr>
          <p:cNvPr id="4" name="Date Placeholder 3"/>
          <p:cNvSpPr>
            <a:spLocks noGrp="1"/>
          </p:cNvSpPr>
          <p:nvPr>
            <p:ph type="dt" sz="half" idx="10"/>
          </p:nvPr>
        </p:nvSpPr>
        <p:spPr/>
        <p:txBody>
          <a:bodyPr/>
          <a:lstStyle/>
          <a:p>
            <a:r>
              <a:rPr lang="en-GB"/>
              <a:t>Tuesday, 1 May 2018</a:t>
            </a:r>
          </a:p>
        </p:txBody>
      </p:sp>
      <p:sp>
        <p:nvSpPr>
          <p:cNvPr id="5" name="Footer Placeholder 4"/>
          <p:cNvSpPr>
            <a:spLocks noGrp="1"/>
          </p:cNvSpPr>
          <p:nvPr>
            <p:ph type="ftr" sz="quarter" idx="11"/>
          </p:nvPr>
        </p:nvSpPr>
        <p:spPr/>
        <p:txBody>
          <a:bodyPr/>
          <a:lstStyle/>
          <a:p>
            <a:r>
              <a:rPr lang="en-GB"/>
              <a:t>OFFICIAL – SENSITIVE</a:t>
            </a:r>
          </a:p>
        </p:txBody>
      </p:sp>
      <p:sp>
        <p:nvSpPr>
          <p:cNvPr id="6" name="Slide Number Placeholder 5"/>
          <p:cNvSpPr>
            <a:spLocks noGrp="1"/>
          </p:cNvSpPr>
          <p:nvPr>
            <p:ph type="sldNum" sz="quarter" idx="12"/>
          </p:nvPr>
        </p:nvSpPr>
        <p:spPr/>
        <p:txBody>
          <a:bodyPr/>
          <a:lstStyle/>
          <a:p>
            <a:fld id="{DE2C65E8-42CD-40E1-AA3B-13A5781E6586}" type="slidenum">
              <a:rPr lang="en-GB" smtClean="0"/>
              <a:t>‹#›</a:t>
            </a:fld>
            <a:endParaRPr lang="en-GB"/>
          </a:p>
        </p:txBody>
      </p:sp>
      <p:sp>
        <p:nvSpPr>
          <p:cNvPr id="14" name="Title 1"/>
          <p:cNvSpPr>
            <a:spLocks noGrp="1"/>
          </p:cNvSpPr>
          <p:nvPr>
            <p:ph type="title" hasCustomPrompt="1"/>
          </p:nvPr>
        </p:nvSpPr>
        <p:spPr>
          <a:xfrm>
            <a:off x="119063" y="1268413"/>
            <a:ext cx="7053263" cy="2843210"/>
          </a:xfrm>
        </p:spPr>
        <p:txBody>
          <a:bodyPr anchor="b">
            <a:noAutofit/>
          </a:bodyPr>
          <a:lstStyle>
            <a:lvl1pPr>
              <a:defRPr lang="en-US" sz="3300" b="1" kern="1200" baseline="0" smtClean="0">
                <a:solidFill>
                  <a:schemeClr val="accent1"/>
                </a:solidFill>
                <a:latin typeface="+mj-lt"/>
                <a:ea typeface="+mj-ea"/>
                <a:cs typeface="Segoe UI Light" panose="020B0502040204020203" pitchFamily="34" charset="0"/>
              </a:defRPr>
            </a:lvl1pPr>
          </a:lstStyle>
          <a:p>
            <a:r>
              <a:rPr lang="en-US"/>
              <a:t>Presentation title</a:t>
            </a:r>
            <a:endParaRPr lang="en-GB"/>
          </a:p>
        </p:txBody>
      </p:sp>
      <p:sp>
        <p:nvSpPr>
          <p:cNvPr id="15" name="Text Placeholder 18"/>
          <p:cNvSpPr>
            <a:spLocks noGrp="1"/>
          </p:cNvSpPr>
          <p:nvPr>
            <p:ph type="body" sz="quarter" idx="13" hasCustomPrompt="1"/>
          </p:nvPr>
        </p:nvSpPr>
        <p:spPr>
          <a:xfrm>
            <a:off x="119063" y="4111623"/>
            <a:ext cx="7053263" cy="2305052"/>
          </a:xfrm>
        </p:spPr>
        <p:txBody>
          <a:bodyPr lIns="72000" tIns="126000">
            <a:noAutofit/>
          </a:bodyPr>
          <a:lstStyle>
            <a:lvl1pPr marL="0" indent="0">
              <a:buNone/>
              <a:defRPr sz="1350" b="0" baseline="0">
                <a:solidFill>
                  <a:srgbClr val="6F777B"/>
                </a:solidFill>
              </a:defRPr>
            </a:lvl1pPr>
            <a:lvl2pPr marL="342900" indent="0">
              <a:buNone/>
              <a:defRPr sz="1350" b="1">
                <a:solidFill>
                  <a:schemeClr val="bg1"/>
                </a:solidFill>
              </a:defRPr>
            </a:lvl2pPr>
            <a:lvl3pPr marL="685800" indent="0">
              <a:buNone/>
              <a:defRPr sz="1350" b="1">
                <a:solidFill>
                  <a:schemeClr val="bg1"/>
                </a:solidFill>
              </a:defRPr>
            </a:lvl3pPr>
            <a:lvl4pPr marL="1028700" indent="0">
              <a:buNone/>
              <a:defRPr sz="1350" b="1">
                <a:solidFill>
                  <a:schemeClr val="bg1"/>
                </a:solidFill>
              </a:defRPr>
            </a:lvl4pPr>
            <a:lvl5pPr marL="1371600" indent="0">
              <a:buNone/>
              <a:defRPr sz="1350" b="1">
                <a:solidFill>
                  <a:schemeClr val="bg1"/>
                </a:solidFill>
              </a:defRPr>
            </a:lvl5pPr>
          </a:lstStyle>
          <a:p>
            <a:pPr lvl="0"/>
            <a:r>
              <a:rPr lang="en-US"/>
              <a:t>Presenter name &amp; title</a:t>
            </a:r>
            <a:endParaRPr lang="en-GB"/>
          </a:p>
        </p:txBody>
      </p:sp>
      <p:cxnSp>
        <p:nvCxnSpPr>
          <p:cNvPr id="16" name="Straight Connector 15"/>
          <p:cNvCxnSpPr/>
          <p:nvPr userDrawn="1"/>
        </p:nvCxnSpPr>
        <p:spPr>
          <a:xfrm>
            <a:off x="119063" y="4111200"/>
            <a:ext cx="11953876" cy="0"/>
          </a:xfrm>
          <a:prstGeom prst="line">
            <a:avLst/>
          </a:prstGeom>
          <a:ln w="12700">
            <a:gradFill>
              <a:gsLst>
                <a:gs pos="75000">
                  <a:srgbClr val="00AD93">
                    <a:alpha val="24000"/>
                  </a:srgbClr>
                </a:gs>
                <a:gs pos="50000">
                  <a:srgbClr val="00BEB7"/>
                </a:gs>
                <a:gs pos="25000">
                  <a:srgbClr val="2B8CC4"/>
                </a:gs>
                <a:gs pos="0">
                  <a:srgbClr val="005EA5"/>
                </a:gs>
                <a:gs pos="100000">
                  <a:srgbClr val="46B246">
                    <a:alpha val="0"/>
                  </a:srgbClr>
                </a:gs>
              </a:gsLst>
              <a:lin ang="0" scaled="0"/>
            </a:gra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36492" y="127253"/>
            <a:ext cx="911259" cy="760717"/>
          </a:xfrm>
          <a:prstGeom prst="rect">
            <a:avLst/>
          </a:prstGeom>
        </p:spPr>
      </p:pic>
    </p:spTree>
    <p:extLst>
      <p:ext uri="{BB962C8B-B14F-4D97-AF65-F5344CB8AC3E}">
        <p14:creationId xmlns:p14="http://schemas.microsoft.com/office/powerpoint/2010/main" val="3010993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normAutofit/>
          </a:bodyPr>
          <a:lstStyle>
            <a:lvl1pPr marL="0" indent="0">
              <a:buNone/>
              <a:defRPr sz="1350"/>
            </a:lvl1pPr>
            <a:lvl2pPr marL="342900" indent="0">
              <a:buNone/>
              <a:defRPr sz="1350"/>
            </a:lvl2pPr>
            <a:lvl3pPr marL="685800" indent="0">
              <a:buNone/>
              <a:defRPr sz="1350"/>
            </a:lvl3pPr>
            <a:lvl4pPr marL="1028700" indent="0">
              <a:buNone/>
              <a:defRPr sz="1350"/>
            </a:lvl4pPr>
            <a:lvl5pPr marL="1371600" indent="0">
              <a:buNone/>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r>
              <a:rPr lang="en-GB"/>
              <a:t>Tuesday, 1 May 2018</a:t>
            </a:r>
          </a:p>
        </p:txBody>
      </p:sp>
      <p:sp>
        <p:nvSpPr>
          <p:cNvPr id="5" name="Footer Placeholder 4"/>
          <p:cNvSpPr>
            <a:spLocks noGrp="1"/>
          </p:cNvSpPr>
          <p:nvPr>
            <p:ph type="ftr" sz="quarter" idx="11"/>
          </p:nvPr>
        </p:nvSpPr>
        <p:spPr/>
        <p:txBody>
          <a:bodyPr/>
          <a:lstStyle/>
          <a:p>
            <a:r>
              <a:rPr lang="en-GB"/>
              <a:t>OFFICIAL – SENSITIVE</a:t>
            </a:r>
          </a:p>
        </p:txBody>
      </p:sp>
      <p:sp>
        <p:nvSpPr>
          <p:cNvPr id="6" name="Slide Number Placeholder 5"/>
          <p:cNvSpPr>
            <a:spLocks noGrp="1"/>
          </p:cNvSpPr>
          <p:nvPr>
            <p:ph type="sldNum" sz="quarter" idx="12"/>
          </p:nvPr>
        </p:nvSpPr>
        <p:spPr/>
        <p:txBody>
          <a:bodyPr/>
          <a:lstStyle/>
          <a:p>
            <a:fld id="{DE2C65E8-42CD-40E1-AA3B-13A5781E6586}" type="slidenum">
              <a:rPr lang="en-GB" smtClean="0"/>
              <a:t>‹#›</a:t>
            </a:fld>
            <a:endParaRPr lang="en-GB"/>
          </a:p>
        </p:txBody>
      </p:sp>
      <p:cxnSp>
        <p:nvCxnSpPr>
          <p:cNvPr id="7" name="Straight Connector 6"/>
          <p:cNvCxnSpPr/>
          <p:nvPr userDrawn="1"/>
        </p:nvCxnSpPr>
        <p:spPr>
          <a:xfrm>
            <a:off x="119063" y="1135586"/>
            <a:ext cx="11953876" cy="0"/>
          </a:xfrm>
          <a:prstGeom prst="line">
            <a:avLst/>
          </a:prstGeom>
          <a:ln w="12700">
            <a:gradFill>
              <a:gsLst>
                <a:gs pos="75000">
                  <a:srgbClr val="00AD93"/>
                </a:gs>
                <a:gs pos="50000">
                  <a:srgbClr val="00BEB7"/>
                </a:gs>
                <a:gs pos="25000">
                  <a:srgbClr val="2B8CC4"/>
                </a:gs>
                <a:gs pos="0">
                  <a:srgbClr val="005EA5"/>
                </a:gs>
                <a:gs pos="100000">
                  <a:srgbClr val="46B246"/>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0204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Section Header - Blu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9063" y="1268413"/>
            <a:ext cx="7053263" cy="2843210"/>
          </a:xfrm>
        </p:spPr>
        <p:txBody>
          <a:bodyPr anchor="b">
            <a:noAutofit/>
          </a:bodyPr>
          <a:lstStyle>
            <a:lvl1pPr>
              <a:defRPr lang="en-US" sz="3300" b="1" kern="1200" baseline="0" smtClean="0">
                <a:solidFill>
                  <a:srgbClr val="FFFFFF"/>
                </a:solidFill>
                <a:latin typeface="+mj-lt"/>
                <a:ea typeface="+mj-ea"/>
                <a:cs typeface="Segoe UI Light" panose="020B0502040204020203" pitchFamily="34" charset="0"/>
              </a:defRPr>
            </a:lvl1pPr>
          </a:lstStyle>
          <a:p>
            <a:r>
              <a:rPr lang="en-US"/>
              <a:t>Section title</a:t>
            </a:r>
            <a:endParaRPr lang="en-GB"/>
          </a:p>
        </p:txBody>
      </p:sp>
      <p:sp>
        <p:nvSpPr>
          <p:cNvPr id="7" name="Date Placeholder 3"/>
          <p:cNvSpPr>
            <a:spLocks noGrp="1"/>
          </p:cNvSpPr>
          <p:nvPr>
            <p:ph type="dt" sz="half" idx="2"/>
          </p:nvPr>
        </p:nvSpPr>
        <p:spPr>
          <a:xfrm>
            <a:off x="119063" y="6524625"/>
            <a:ext cx="2743200" cy="217488"/>
          </a:xfrm>
          <a:prstGeom prst="rect">
            <a:avLst/>
          </a:prstGeom>
        </p:spPr>
        <p:txBody>
          <a:bodyPr vert="horz" lIns="46800" tIns="45720" rIns="46800" bIns="45720" rtlCol="0" anchor="ctr"/>
          <a:lstStyle>
            <a:lvl1pPr algn="l">
              <a:defRPr sz="750">
                <a:solidFill>
                  <a:schemeClr val="bg1"/>
                </a:solidFill>
              </a:defRPr>
            </a:lvl1pPr>
          </a:lstStyle>
          <a:p>
            <a:r>
              <a:rPr lang="en-GB"/>
              <a:t>Tuesday, 1 May 2018</a:t>
            </a:r>
          </a:p>
        </p:txBody>
      </p:sp>
      <p:sp>
        <p:nvSpPr>
          <p:cNvPr id="8" name="Footer Placeholder 4"/>
          <p:cNvSpPr>
            <a:spLocks noGrp="1"/>
          </p:cNvSpPr>
          <p:nvPr>
            <p:ph type="ftr" sz="quarter" idx="3"/>
          </p:nvPr>
        </p:nvSpPr>
        <p:spPr>
          <a:xfrm>
            <a:off x="2862263" y="6524626"/>
            <a:ext cx="6467476" cy="217489"/>
          </a:xfrm>
          <a:prstGeom prst="rect">
            <a:avLst/>
          </a:prstGeom>
        </p:spPr>
        <p:txBody>
          <a:bodyPr vert="horz" lIns="46800" tIns="45720" rIns="46800" bIns="45720" rtlCol="0" anchor="ctr"/>
          <a:lstStyle>
            <a:lvl1pPr algn="ctr">
              <a:defRPr sz="750">
                <a:solidFill>
                  <a:schemeClr val="bg1"/>
                </a:solidFill>
              </a:defRPr>
            </a:lvl1pPr>
          </a:lstStyle>
          <a:p>
            <a:r>
              <a:rPr lang="en-GB"/>
              <a:t>OFFICIAL – SENSITIVE</a:t>
            </a:r>
          </a:p>
        </p:txBody>
      </p:sp>
      <p:sp>
        <p:nvSpPr>
          <p:cNvPr id="9" name="Slide Number Placeholder 5"/>
          <p:cNvSpPr>
            <a:spLocks noGrp="1"/>
          </p:cNvSpPr>
          <p:nvPr>
            <p:ph type="sldNum" sz="quarter" idx="4"/>
          </p:nvPr>
        </p:nvSpPr>
        <p:spPr>
          <a:xfrm>
            <a:off x="9329739" y="6524625"/>
            <a:ext cx="2743200" cy="217488"/>
          </a:xfrm>
          <a:prstGeom prst="rect">
            <a:avLst/>
          </a:prstGeom>
        </p:spPr>
        <p:txBody>
          <a:bodyPr vert="horz" lIns="46800" tIns="45720" rIns="46800" bIns="45720" rtlCol="0" anchor="ctr"/>
          <a:lstStyle>
            <a:lvl1pPr algn="r">
              <a:defRPr sz="750">
                <a:solidFill>
                  <a:schemeClr val="bg1"/>
                </a:solidFill>
              </a:defRPr>
            </a:lvl1pPr>
          </a:lstStyle>
          <a:p>
            <a:fld id="{DE2C65E8-42CD-40E1-AA3B-13A5781E6586}" type="slidenum">
              <a:rPr lang="en-GB" smtClean="0"/>
              <a:pPr/>
              <a:t>‹#›</a:t>
            </a:fld>
            <a:endParaRPr lang="en-GB"/>
          </a:p>
        </p:txBody>
      </p:sp>
      <p:cxnSp>
        <p:nvCxnSpPr>
          <p:cNvPr id="17" name="Straight Connector 16"/>
          <p:cNvCxnSpPr/>
          <p:nvPr userDrawn="1"/>
        </p:nvCxnSpPr>
        <p:spPr>
          <a:xfrm>
            <a:off x="119064" y="4111624"/>
            <a:ext cx="11953875" cy="0"/>
          </a:xfrm>
          <a:prstGeom prst="line">
            <a:avLst/>
          </a:prstGeom>
          <a:ln w="12700">
            <a:gradFill>
              <a:gsLst>
                <a:gs pos="0">
                  <a:schemeClr val="bg1"/>
                </a:gs>
                <a:gs pos="100000">
                  <a:schemeClr val="bg1">
                    <a:alpha val="0"/>
                  </a:schemeClr>
                </a:gs>
              </a:gsLst>
              <a:lin ang="0" scaled="0"/>
            </a:gradFill>
          </a:ln>
        </p:spPr>
        <p:style>
          <a:lnRef idx="1">
            <a:schemeClr val="accent1"/>
          </a:lnRef>
          <a:fillRef idx="0">
            <a:schemeClr val="accent1"/>
          </a:fillRef>
          <a:effectRef idx="0">
            <a:schemeClr val="accent1"/>
          </a:effectRef>
          <a:fontRef idx="minor">
            <a:schemeClr val="tx1"/>
          </a:fontRef>
        </p:style>
      </p:cxnSp>
      <p:sp>
        <p:nvSpPr>
          <p:cNvPr id="19" name="Text Placeholder 18"/>
          <p:cNvSpPr>
            <a:spLocks noGrp="1"/>
          </p:cNvSpPr>
          <p:nvPr>
            <p:ph type="body" sz="quarter" idx="10" hasCustomPrompt="1"/>
          </p:nvPr>
        </p:nvSpPr>
        <p:spPr>
          <a:xfrm>
            <a:off x="119063" y="4111623"/>
            <a:ext cx="7053263" cy="2305052"/>
          </a:xfrm>
        </p:spPr>
        <p:txBody>
          <a:bodyPr lIns="72000" tIns="126000">
            <a:noAutofit/>
          </a:bodyPr>
          <a:lstStyle>
            <a:lvl1pPr marL="0" indent="0">
              <a:buNone/>
              <a:defRPr sz="1350" b="1" baseline="0">
                <a:solidFill>
                  <a:schemeClr val="bg1"/>
                </a:solidFill>
              </a:defRPr>
            </a:lvl1pPr>
            <a:lvl2pPr marL="342900" indent="0">
              <a:buNone/>
              <a:defRPr sz="1350" b="1">
                <a:solidFill>
                  <a:schemeClr val="bg1"/>
                </a:solidFill>
              </a:defRPr>
            </a:lvl2pPr>
            <a:lvl3pPr marL="685800" indent="0">
              <a:buNone/>
              <a:defRPr sz="1350" b="1">
                <a:solidFill>
                  <a:schemeClr val="bg1"/>
                </a:solidFill>
              </a:defRPr>
            </a:lvl3pPr>
            <a:lvl4pPr marL="1028700" indent="0">
              <a:buNone/>
              <a:defRPr sz="1350" b="1">
                <a:solidFill>
                  <a:schemeClr val="bg1"/>
                </a:solidFill>
              </a:defRPr>
            </a:lvl4pPr>
            <a:lvl5pPr marL="1371600" indent="0">
              <a:buNone/>
              <a:defRPr sz="1350" b="1">
                <a:solidFill>
                  <a:schemeClr val="bg1"/>
                </a:solidFill>
              </a:defRPr>
            </a:lvl5pPr>
          </a:lstStyle>
          <a:p>
            <a:pPr lvl="0"/>
            <a:r>
              <a:rPr lang="en-US"/>
              <a:t>Presenter name &amp; title</a:t>
            </a:r>
            <a:endParaRPr lang="en-GB"/>
          </a:p>
        </p:txBody>
      </p:sp>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36491" y="127251"/>
            <a:ext cx="911259" cy="760716"/>
          </a:xfrm>
          <a:prstGeom prst="rect">
            <a:avLst/>
          </a:prstGeom>
        </p:spPr>
      </p:pic>
      <p:pic>
        <p:nvPicPr>
          <p:cNvPr id="12" name="Picture 1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552713" y="127251"/>
            <a:ext cx="910203" cy="760716"/>
          </a:xfrm>
          <a:prstGeom prst="rect">
            <a:avLst/>
          </a:prstGeom>
        </p:spPr>
      </p:pic>
    </p:spTree>
    <p:extLst>
      <p:ext uri="{BB962C8B-B14F-4D97-AF65-F5344CB8AC3E}">
        <p14:creationId xmlns:p14="http://schemas.microsoft.com/office/powerpoint/2010/main" val="3779249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_WhiteDottedPatter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1C1156-9F48-442B-9650-93B414C8510A}" type="datetimeFigureOut">
              <a:rPr lang="en-GB" smtClean="0"/>
              <a:t>08/12/2022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406403642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Section Header - Whi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9063" y="1268413"/>
            <a:ext cx="7053263" cy="2843210"/>
          </a:xfrm>
        </p:spPr>
        <p:txBody>
          <a:bodyPr anchor="b">
            <a:noAutofit/>
          </a:bodyPr>
          <a:lstStyle>
            <a:lvl1pPr>
              <a:defRPr lang="en-US" sz="3300" kern="1200" baseline="0" smtClean="0">
                <a:solidFill>
                  <a:schemeClr val="accent1"/>
                </a:solidFill>
                <a:latin typeface="+mj-lt"/>
                <a:ea typeface="+mj-ea"/>
                <a:cs typeface="Segoe UI Light" panose="020B0502040204020203" pitchFamily="34" charset="0"/>
              </a:defRPr>
            </a:lvl1pPr>
          </a:lstStyle>
          <a:p>
            <a:r>
              <a:rPr lang="en-US"/>
              <a:t>Section title</a:t>
            </a:r>
            <a:endParaRPr lang="en-GB"/>
          </a:p>
        </p:txBody>
      </p:sp>
      <p:sp>
        <p:nvSpPr>
          <p:cNvPr id="7" name="Date Placeholder 3"/>
          <p:cNvSpPr>
            <a:spLocks noGrp="1"/>
          </p:cNvSpPr>
          <p:nvPr>
            <p:ph type="dt" sz="half" idx="2"/>
          </p:nvPr>
        </p:nvSpPr>
        <p:spPr>
          <a:xfrm>
            <a:off x="119063" y="6524625"/>
            <a:ext cx="2743200" cy="217488"/>
          </a:xfrm>
          <a:prstGeom prst="rect">
            <a:avLst/>
          </a:prstGeom>
        </p:spPr>
        <p:txBody>
          <a:bodyPr vert="horz" lIns="46800" tIns="45720" rIns="46800" bIns="45720" rtlCol="0" anchor="ctr"/>
          <a:lstStyle>
            <a:lvl1pPr algn="l">
              <a:defRPr sz="750">
                <a:solidFill>
                  <a:schemeClr val="bg1"/>
                </a:solidFill>
              </a:defRPr>
            </a:lvl1pPr>
          </a:lstStyle>
          <a:p>
            <a:r>
              <a:rPr lang="en-GB"/>
              <a:t>Tuesday, 1 May 2018</a:t>
            </a:r>
          </a:p>
        </p:txBody>
      </p:sp>
      <p:sp>
        <p:nvSpPr>
          <p:cNvPr id="8" name="Footer Placeholder 4"/>
          <p:cNvSpPr>
            <a:spLocks noGrp="1"/>
          </p:cNvSpPr>
          <p:nvPr>
            <p:ph type="ftr" sz="quarter" idx="3"/>
          </p:nvPr>
        </p:nvSpPr>
        <p:spPr>
          <a:xfrm>
            <a:off x="2862263" y="6524626"/>
            <a:ext cx="6467476" cy="217489"/>
          </a:xfrm>
          <a:prstGeom prst="rect">
            <a:avLst/>
          </a:prstGeom>
        </p:spPr>
        <p:txBody>
          <a:bodyPr vert="horz" lIns="46800" tIns="45720" rIns="46800" bIns="45720" rtlCol="0" anchor="ctr"/>
          <a:lstStyle>
            <a:lvl1pPr algn="ctr">
              <a:defRPr sz="750">
                <a:solidFill>
                  <a:schemeClr val="bg1"/>
                </a:solidFill>
              </a:defRPr>
            </a:lvl1pPr>
          </a:lstStyle>
          <a:p>
            <a:r>
              <a:rPr lang="en-GB"/>
              <a:t>OFFICIAL – SENSITIVE</a:t>
            </a:r>
          </a:p>
        </p:txBody>
      </p:sp>
      <p:sp>
        <p:nvSpPr>
          <p:cNvPr id="9" name="Slide Number Placeholder 5"/>
          <p:cNvSpPr>
            <a:spLocks noGrp="1"/>
          </p:cNvSpPr>
          <p:nvPr>
            <p:ph type="sldNum" sz="quarter" idx="4"/>
          </p:nvPr>
        </p:nvSpPr>
        <p:spPr>
          <a:xfrm>
            <a:off x="9329739" y="6524625"/>
            <a:ext cx="2743200" cy="217488"/>
          </a:xfrm>
          <a:prstGeom prst="rect">
            <a:avLst/>
          </a:prstGeom>
        </p:spPr>
        <p:txBody>
          <a:bodyPr vert="horz" lIns="46800" tIns="45720" rIns="46800" bIns="45720" rtlCol="0" anchor="ctr"/>
          <a:lstStyle>
            <a:lvl1pPr algn="r">
              <a:defRPr sz="750">
                <a:solidFill>
                  <a:schemeClr val="bg1"/>
                </a:solidFill>
              </a:defRPr>
            </a:lvl1pPr>
          </a:lstStyle>
          <a:p>
            <a:fld id="{DE2C65E8-42CD-40E1-AA3B-13A5781E6586}" type="slidenum">
              <a:rPr lang="en-GB" smtClean="0"/>
              <a:pPr/>
              <a:t>‹#›</a:t>
            </a:fld>
            <a:endParaRPr lang="en-GB"/>
          </a:p>
        </p:txBody>
      </p:sp>
      <p:sp>
        <p:nvSpPr>
          <p:cNvPr id="19" name="Text Placeholder 18"/>
          <p:cNvSpPr>
            <a:spLocks noGrp="1"/>
          </p:cNvSpPr>
          <p:nvPr>
            <p:ph type="body" sz="quarter" idx="10" hasCustomPrompt="1"/>
          </p:nvPr>
        </p:nvSpPr>
        <p:spPr>
          <a:xfrm>
            <a:off x="119063" y="4111623"/>
            <a:ext cx="7053263" cy="2305052"/>
          </a:xfrm>
        </p:spPr>
        <p:txBody>
          <a:bodyPr lIns="72000" tIns="126000">
            <a:noAutofit/>
          </a:bodyPr>
          <a:lstStyle>
            <a:lvl1pPr marL="0" indent="0">
              <a:buNone/>
              <a:defRPr sz="1350" b="1" baseline="0">
                <a:solidFill>
                  <a:srgbClr val="6F777B"/>
                </a:solidFill>
              </a:defRPr>
            </a:lvl1pPr>
            <a:lvl2pPr marL="342900" indent="0">
              <a:buNone/>
              <a:defRPr sz="1350" b="1">
                <a:solidFill>
                  <a:schemeClr val="bg1"/>
                </a:solidFill>
              </a:defRPr>
            </a:lvl2pPr>
            <a:lvl3pPr marL="685800" indent="0">
              <a:buNone/>
              <a:defRPr sz="1350" b="1">
                <a:solidFill>
                  <a:schemeClr val="bg1"/>
                </a:solidFill>
              </a:defRPr>
            </a:lvl3pPr>
            <a:lvl4pPr marL="1028700" indent="0">
              <a:buNone/>
              <a:defRPr sz="1350" b="1">
                <a:solidFill>
                  <a:schemeClr val="bg1"/>
                </a:solidFill>
              </a:defRPr>
            </a:lvl4pPr>
            <a:lvl5pPr marL="1371600" indent="0">
              <a:buNone/>
              <a:defRPr sz="1350" b="1">
                <a:solidFill>
                  <a:schemeClr val="bg1"/>
                </a:solidFill>
              </a:defRPr>
            </a:lvl5pPr>
          </a:lstStyle>
          <a:p>
            <a:pPr lvl="0"/>
            <a:r>
              <a:rPr lang="en-US"/>
              <a:t>Presenter name &amp; title</a:t>
            </a:r>
            <a:endParaRPr lang="en-GB"/>
          </a:p>
        </p:txBody>
      </p:sp>
      <p:cxnSp>
        <p:nvCxnSpPr>
          <p:cNvPr id="10" name="Straight Connector 9"/>
          <p:cNvCxnSpPr/>
          <p:nvPr userDrawn="1"/>
        </p:nvCxnSpPr>
        <p:spPr>
          <a:xfrm>
            <a:off x="119063" y="4111200"/>
            <a:ext cx="11953876" cy="0"/>
          </a:xfrm>
          <a:prstGeom prst="line">
            <a:avLst/>
          </a:prstGeom>
          <a:ln w="12700">
            <a:gradFill>
              <a:gsLst>
                <a:gs pos="75000">
                  <a:srgbClr val="00AD93">
                    <a:alpha val="24000"/>
                  </a:srgbClr>
                </a:gs>
                <a:gs pos="50000">
                  <a:srgbClr val="00BEB7"/>
                </a:gs>
                <a:gs pos="25000">
                  <a:srgbClr val="2B8CC4"/>
                </a:gs>
                <a:gs pos="0">
                  <a:srgbClr val="005EA5"/>
                </a:gs>
                <a:gs pos="100000">
                  <a:srgbClr val="46B246">
                    <a:alpha val="0"/>
                  </a:srgbClr>
                </a:gs>
              </a:gsLst>
              <a:lin ang="0" scaled="0"/>
            </a:gra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552713" y="127253"/>
            <a:ext cx="910203" cy="760717"/>
          </a:xfrm>
          <a:prstGeom prst="rect">
            <a:avLst/>
          </a:prstGeom>
        </p:spPr>
      </p:pic>
      <p:pic>
        <p:nvPicPr>
          <p:cNvPr id="14" name="Picture 1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36492" y="127253"/>
            <a:ext cx="911259" cy="760717"/>
          </a:xfrm>
          <a:prstGeom prst="rect">
            <a:avLst/>
          </a:prstGeom>
        </p:spPr>
      </p:pic>
    </p:spTree>
    <p:extLst>
      <p:ext uri="{BB962C8B-B14F-4D97-AF65-F5344CB8AC3E}">
        <p14:creationId xmlns:p14="http://schemas.microsoft.com/office/powerpoint/2010/main" val="3420327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r>
              <a:rPr lang="en-GB"/>
              <a:t>Tuesday, 1 May 2018</a:t>
            </a:r>
          </a:p>
        </p:txBody>
      </p:sp>
      <p:sp>
        <p:nvSpPr>
          <p:cNvPr id="4" name="Footer Placeholder 3"/>
          <p:cNvSpPr>
            <a:spLocks noGrp="1"/>
          </p:cNvSpPr>
          <p:nvPr>
            <p:ph type="ftr" sz="quarter" idx="11"/>
          </p:nvPr>
        </p:nvSpPr>
        <p:spPr/>
        <p:txBody>
          <a:bodyPr/>
          <a:lstStyle/>
          <a:p>
            <a:r>
              <a:rPr lang="en-GB"/>
              <a:t>OFFICIAL – SENSITIVE</a:t>
            </a:r>
          </a:p>
        </p:txBody>
      </p:sp>
      <p:sp>
        <p:nvSpPr>
          <p:cNvPr id="5" name="Slide Number Placeholder 4"/>
          <p:cNvSpPr>
            <a:spLocks noGrp="1"/>
          </p:cNvSpPr>
          <p:nvPr>
            <p:ph type="sldNum" sz="quarter" idx="12"/>
          </p:nvPr>
        </p:nvSpPr>
        <p:spPr/>
        <p:txBody>
          <a:bodyPr/>
          <a:lstStyle/>
          <a:p>
            <a:fld id="{DE2C65E8-42CD-40E1-AA3B-13A5781E6586}" type="slidenum">
              <a:rPr lang="en-GB" smtClean="0"/>
              <a:t>‹#›</a:t>
            </a:fld>
            <a:endParaRPr lang="en-GB"/>
          </a:p>
        </p:txBody>
      </p:sp>
      <p:cxnSp>
        <p:nvCxnSpPr>
          <p:cNvPr id="6" name="Straight Connector 5"/>
          <p:cNvCxnSpPr/>
          <p:nvPr userDrawn="1"/>
        </p:nvCxnSpPr>
        <p:spPr>
          <a:xfrm>
            <a:off x="119063" y="1135586"/>
            <a:ext cx="11953876" cy="0"/>
          </a:xfrm>
          <a:prstGeom prst="line">
            <a:avLst/>
          </a:prstGeom>
          <a:ln w="12700">
            <a:gradFill>
              <a:gsLst>
                <a:gs pos="75000">
                  <a:srgbClr val="00AD93"/>
                </a:gs>
                <a:gs pos="50000">
                  <a:srgbClr val="00BEB7"/>
                </a:gs>
                <a:gs pos="25000">
                  <a:srgbClr val="2B8CC4"/>
                </a:gs>
                <a:gs pos="0">
                  <a:srgbClr val="005EA5"/>
                </a:gs>
                <a:gs pos="100000">
                  <a:srgbClr val="46B246"/>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0226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Headline and Image">
    <p:spTree>
      <p:nvGrpSpPr>
        <p:cNvPr id="1" name=""/>
        <p:cNvGrpSpPr/>
        <p:nvPr/>
      </p:nvGrpSpPr>
      <p:grpSpPr>
        <a:xfrm>
          <a:off x="0" y="0"/>
          <a:ext cx="0" cy="0"/>
          <a:chOff x="0" y="0"/>
          <a:chExt cx="0" cy="0"/>
        </a:xfrm>
      </p:grpSpPr>
      <p:sp>
        <p:nvSpPr>
          <p:cNvPr id="2" name="Title 1"/>
          <p:cNvSpPr>
            <a:spLocks noGrp="1"/>
          </p:cNvSpPr>
          <p:nvPr>
            <p:ph type="title"/>
          </p:nvPr>
        </p:nvSpPr>
        <p:spPr>
          <a:xfrm>
            <a:off x="128587" y="2348709"/>
            <a:ext cx="5760000" cy="2160587"/>
          </a:xfrm>
        </p:spPr>
        <p:txBody>
          <a:bodyPr lIns="90000" anchor="b">
            <a:normAutofit/>
          </a:bodyPr>
          <a:lstStyle>
            <a:lvl1pPr>
              <a:defRPr sz="2700">
                <a:solidFill>
                  <a:schemeClr val="tx1"/>
                </a:solidFill>
              </a:defRPr>
            </a:lvl1pPr>
          </a:lstStyle>
          <a:p>
            <a:r>
              <a:rPr lang="en-US"/>
              <a:t>Click to edit Master title style</a:t>
            </a:r>
            <a:endParaRPr lang="en-GB"/>
          </a:p>
        </p:txBody>
      </p:sp>
      <p:sp>
        <p:nvSpPr>
          <p:cNvPr id="3" name="Date Placeholder 2"/>
          <p:cNvSpPr>
            <a:spLocks noGrp="1"/>
          </p:cNvSpPr>
          <p:nvPr>
            <p:ph type="dt" sz="half" idx="10"/>
          </p:nvPr>
        </p:nvSpPr>
        <p:spPr/>
        <p:txBody>
          <a:bodyPr/>
          <a:lstStyle/>
          <a:p>
            <a:r>
              <a:rPr lang="en-GB"/>
              <a:t>Tuesday, 1 May 2018</a:t>
            </a:r>
          </a:p>
        </p:txBody>
      </p:sp>
      <p:sp>
        <p:nvSpPr>
          <p:cNvPr id="4" name="Footer Placeholder 3"/>
          <p:cNvSpPr>
            <a:spLocks noGrp="1"/>
          </p:cNvSpPr>
          <p:nvPr>
            <p:ph type="ftr" sz="quarter" idx="11"/>
          </p:nvPr>
        </p:nvSpPr>
        <p:spPr/>
        <p:txBody>
          <a:bodyPr/>
          <a:lstStyle/>
          <a:p>
            <a:r>
              <a:rPr lang="en-GB"/>
              <a:t>OFFICIAL – SENSITIVE</a:t>
            </a:r>
          </a:p>
        </p:txBody>
      </p:sp>
      <p:sp>
        <p:nvSpPr>
          <p:cNvPr id="5" name="Slide Number Placeholder 4"/>
          <p:cNvSpPr>
            <a:spLocks noGrp="1"/>
          </p:cNvSpPr>
          <p:nvPr>
            <p:ph type="sldNum" sz="quarter" idx="12"/>
          </p:nvPr>
        </p:nvSpPr>
        <p:spPr/>
        <p:txBody>
          <a:bodyPr/>
          <a:lstStyle/>
          <a:p>
            <a:fld id="{DE2C65E8-42CD-40E1-AA3B-13A5781E6586}" type="slidenum">
              <a:rPr lang="en-GB" smtClean="0"/>
              <a:pPr/>
              <a:t>‹#›</a:t>
            </a:fld>
            <a:endParaRPr lang="en-GB"/>
          </a:p>
        </p:txBody>
      </p:sp>
      <p:sp>
        <p:nvSpPr>
          <p:cNvPr id="9" name="Picture Placeholder 8"/>
          <p:cNvSpPr>
            <a:spLocks noGrp="1"/>
          </p:cNvSpPr>
          <p:nvPr>
            <p:ph type="pic" sz="quarter" idx="13"/>
          </p:nvPr>
        </p:nvSpPr>
        <p:spPr>
          <a:xfrm>
            <a:off x="6272887" y="1034873"/>
            <a:ext cx="5620051" cy="4788259"/>
          </a:xfrm>
        </p:spPr>
        <p:txBody>
          <a:bodyPr anchor="ctr"/>
          <a:lstStyle>
            <a:lvl1pPr algn="ctr">
              <a:defRPr/>
            </a:lvl1pPr>
          </a:lstStyle>
          <a:p>
            <a:endParaRPr lang="en-GB"/>
          </a:p>
        </p:txBody>
      </p:sp>
      <p:sp>
        <p:nvSpPr>
          <p:cNvPr id="15" name="Rectangle 14"/>
          <p:cNvSpPr/>
          <p:nvPr userDrawn="1"/>
        </p:nvSpPr>
        <p:spPr>
          <a:xfrm>
            <a:off x="219600" y="4673763"/>
            <a:ext cx="1440000" cy="54000"/>
          </a:xfrm>
          <a:prstGeom prst="rect">
            <a:avLst/>
          </a:prstGeom>
          <a:gradFill>
            <a:gsLst>
              <a:gs pos="75000">
                <a:srgbClr val="00AD93"/>
              </a:gs>
              <a:gs pos="50000">
                <a:srgbClr val="00BEB7"/>
              </a:gs>
              <a:gs pos="25000">
                <a:srgbClr val="2B8CC4"/>
              </a:gs>
              <a:gs pos="0">
                <a:srgbClr val="005EA5"/>
              </a:gs>
              <a:gs pos="100000">
                <a:srgbClr val="46B246"/>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Tree>
    <p:extLst>
      <p:ext uri="{BB962C8B-B14F-4D97-AF65-F5344CB8AC3E}">
        <p14:creationId xmlns:p14="http://schemas.microsoft.com/office/powerpoint/2010/main" val="4036507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Emphasis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6276003" y="1453703"/>
            <a:ext cx="5616936" cy="4782972"/>
          </a:xfrm>
        </p:spPr>
        <p:txBody>
          <a:bodyPr anchor="ctr">
            <a:normAutofit/>
          </a:bodyPr>
          <a:lstStyle>
            <a:lvl1pPr marL="0" indent="0" algn="ctr">
              <a:buNone/>
              <a:defRPr sz="1350"/>
            </a:lvl1pPr>
            <a:lvl2pPr marL="342900" indent="0" algn="ctr">
              <a:buNone/>
              <a:defRPr sz="1350"/>
            </a:lvl2pPr>
            <a:lvl3pPr marL="685800" indent="0" algn="ctr">
              <a:buNone/>
              <a:defRPr sz="1350"/>
            </a:lvl3pPr>
            <a:lvl4pPr marL="1028700" indent="0" algn="ctr">
              <a:buNone/>
              <a:defRPr sz="1350"/>
            </a:lvl4pPr>
            <a:lvl5pPr marL="1371600" indent="0" algn="ctr">
              <a:buNone/>
              <a:defRPr sz="1350"/>
            </a:lvl5pPr>
          </a:lstStyle>
          <a:p>
            <a:pPr lvl="0"/>
            <a:r>
              <a:rPr lang="en-US"/>
              <a:t>Click to edit Master text styles</a:t>
            </a:r>
            <a:endParaRPr lang="en-GB"/>
          </a:p>
        </p:txBody>
      </p:sp>
      <p:sp>
        <p:nvSpPr>
          <p:cNvPr id="4" name="Date Placeholder 3"/>
          <p:cNvSpPr>
            <a:spLocks noGrp="1"/>
          </p:cNvSpPr>
          <p:nvPr>
            <p:ph type="dt" sz="half" idx="10"/>
          </p:nvPr>
        </p:nvSpPr>
        <p:spPr/>
        <p:txBody>
          <a:bodyPr/>
          <a:lstStyle/>
          <a:p>
            <a:r>
              <a:rPr lang="en-GB"/>
              <a:t>Tuesday, 1 May 2018</a:t>
            </a:r>
          </a:p>
        </p:txBody>
      </p:sp>
      <p:sp>
        <p:nvSpPr>
          <p:cNvPr id="5" name="Footer Placeholder 4"/>
          <p:cNvSpPr>
            <a:spLocks noGrp="1"/>
          </p:cNvSpPr>
          <p:nvPr>
            <p:ph type="ftr" sz="quarter" idx="11"/>
          </p:nvPr>
        </p:nvSpPr>
        <p:spPr/>
        <p:txBody>
          <a:bodyPr/>
          <a:lstStyle/>
          <a:p>
            <a:r>
              <a:rPr lang="en-GB"/>
              <a:t>OFFICIAL – SENSITIVE</a:t>
            </a:r>
          </a:p>
        </p:txBody>
      </p:sp>
      <p:sp>
        <p:nvSpPr>
          <p:cNvPr id="6" name="Slide Number Placeholder 5"/>
          <p:cNvSpPr>
            <a:spLocks noGrp="1"/>
          </p:cNvSpPr>
          <p:nvPr>
            <p:ph type="sldNum" sz="quarter" idx="12"/>
          </p:nvPr>
        </p:nvSpPr>
        <p:spPr/>
        <p:txBody>
          <a:bodyPr/>
          <a:lstStyle/>
          <a:p>
            <a:fld id="{DE2C65E8-42CD-40E1-AA3B-13A5781E6586}" type="slidenum">
              <a:rPr lang="en-GB" smtClean="0"/>
              <a:t>‹#›</a:t>
            </a:fld>
            <a:endParaRPr lang="en-GB"/>
          </a:p>
        </p:txBody>
      </p:sp>
      <p:cxnSp>
        <p:nvCxnSpPr>
          <p:cNvPr id="7" name="Straight Connector 6"/>
          <p:cNvCxnSpPr/>
          <p:nvPr userDrawn="1"/>
        </p:nvCxnSpPr>
        <p:spPr>
          <a:xfrm>
            <a:off x="119063" y="1135586"/>
            <a:ext cx="11953876" cy="0"/>
          </a:xfrm>
          <a:prstGeom prst="line">
            <a:avLst/>
          </a:prstGeom>
          <a:ln w="12700">
            <a:gradFill>
              <a:gsLst>
                <a:gs pos="75000">
                  <a:srgbClr val="00AD93"/>
                </a:gs>
                <a:gs pos="50000">
                  <a:srgbClr val="00BEB7"/>
                </a:gs>
                <a:gs pos="25000">
                  <a:srgbClr val="2B8CC4"/>
                </a:gs>
                <a:gs pos="0">
                  <a:srgbClr val="005EA5"/>
                </a:gs>
                <a:gs pos="100000">
                  <a:srgbClr val="46B246"/>
                </a:gs>
              </a:gsLst>
              <a:lin ang="0" scaled="0"/>
            </a:gradFill>
          </a:ln>
        </p:spPr>
        <p:style>
          <a:lnRef idx="1">
            <a:schemeClr val="accent1"/>
          </a:lnRef>
          <a:fillRef idx="0">
            <a:schemeClr val="accent1"/>
          </a:fillRef>
          <a:effectRef idx="0">
            <a:schemeClr val="accent1"/>
          </a:effectRef>
          <a:fontRef idx="minor">
            <a:schemeClr val="tx1"/>
          </a:fontRef>
        </p:style>
      </p:cxnSp>
      <p:sp>
        <p:nvSpPr>
          <p:cNvPr id="8" name="Picture Placeholder 8"/>
          <p:cNvSpPr>
            <a:spLocks noGrp="1"/>
          </p:cNvSpPr>
          <p:nvPr>
            <p:ph type="pic" sz="quarter" idx="13"/>
          </p:nvPr>
        </p:nvSpPr>
        <p:spPr>
          <a:xfrm>
            <a:off x="318114" y="1453702"/>
            <a:ext cx="5595655" cy="4782972"/>
          </a:xfrm>
        </p:spPr>
        <p:txBody>
          <a:bodyPr anchor="ctr"/>
          <a:lstStyle>
            <a:lvl1pPr algn="ctr">
              <a:defRPr/>
            </a:lvl1pPr>
          </a:lstStyle>
          <a:p>
            <a:endParaRPr lang="en-GB"/>
          </a:p>
        </p:txBody>
      </p:sp>
    </p:spTree>
    <p:extLst>
      <p:ext uri="{BB962C8B-B14F-4D97-AF65-F5344CB8AC3E}">
        <p14:creationId xmlns:p14="http://schemas.microsoft.com/office/powerpoint/2010/main" val="6848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GB"/>
              <a:t>Tuesday, 1 May 2018</a:t>
            </a:r>
          </a:p>
        </p:txBody>
      </p:sp>
      <p:sp>
        <p:nvSpPr>
          <p:cNvPr id="3" name="Footer Placeholder 2"/>
          <p:cNvSpPr>
            <a:spLocks noGrp="1"/>
          </p:cNvSpPr>
          <p:nvPr>
            <p:ph type="ftr" sz="quarter" idx="11"/>
          </p:nvPr>
        </p:nvSpPr>
        <p:spPr/>
        <p:txBody>
          <a:bodyPr/>
          <a:lstStyle/>
          <a:p>
            <a:r>
              <a:rPr lang="en-GB"/>
              <a:t>OFFICIAL – SENSITIVE</a:t>
            </a:r>
          </a:p>
        </p:txBody>
      </p:sp>
      <p:sp>
        <p:nvSpPr>
          <p:cNvPr id="4" name="Slide Number Placeholder 3"/>
          <p:cNvSpPr>
            <a:spLocks noGrp="1"/>
          </p:cNvSpPr>
          <p:nvPr>
            <p:ph type="sldNum" sz="quarter" idx="12"/>
          </p:nvPr>
        </p:nvSpPr>
        <p:spPr/>
        <p:txBody>
          <a:bodyPr/>
          <a:lstStyle/>
          <a:p>
            <a:fld id="{DE2C65E8-42CD-40E1-AA3B-13A5781E6586}" type="slidenum">
              <a:rPr lang="en-GB" smtClean="0"/>
              <a:t>‹#›</a:t>
            </a:fld>
            <a:endParaRPr lang="en-GB"/>
          </a:p>
        </p:txBody>
      </p:sp>
    </p:spTree>
    <p:extLst>
      <p:ext uri="{BB962C8B-B14F-4D97-AF65-F5344CB8AC3E}">
        <p14:creationId xmlns:p14="http://schemas.microsoft.com/office/powerpoint/2010/main" val="1216507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itle &amp; Content (Blue)">
    <p:bg>
      <p:bgPr>
        <a:solidFill>
          <a:schemeClr val="accent1"/>
        </a:solidFill>
        <a:effectLst/>
      </p:bgPr>
    </p:bg>
    <p:spTree>
      <p:nvGrpSpPr>
        <p:cNvPr id="1" name=""/>
        <p:cNvGrpSpPr/>
        <p:nvPr/>
      </p:nvGrpSpPr>
      <p:grpSpPr>
        <a:xfrm>
          <a:off x="0" y="0"/>
          <a:ext cx="0" cy="0"/>
          <a:chOff x="0" y="0"/>
          <a:chExt cx="0" cy="0"/>
        </a:xfrm>
      </p:grpSpPr>
      <p:sp>
        <p:nvSpPr>
          <p:cNvPr id="7" name="Date Placeholder 3"/>
          <p:cNvSpPr>
            <a:spLocks noGrp="1"/>
          </p:cNvSpPr>
          <p:nvPr>
            <p:ph type="dt" sz="half" idx="2"/>
          </p:nvPr>
        </p:nvSpPr>
        <p:spPr>
          <a:xfrm>
            <a:off x="119063" y="6524625"/>
            <a:ext cx="2743200" cy="217488"/>
          </a:xfrm>
          <a:prstGeom prst="rect">
            <a:avLst/>
          </a:prstGeom>
        </p:spPr>
        <p:txBody>
          <a:bodyPr vert="horz" lIns="46800" tIns="45720" rIns="46800" bIns="45720" rtlCol="0" anchor="ctr"/>
          <a:lstStyle>
            <a:lvl1pPr algn="l">
              <a:defRPr sz="750">
                <a:solidFill>
                  <a:schemeClr val="bg1"/>
                </a:solidFill>
              </a:defRPr>
            </a:lvl1pPr>
          </a:lstStyle>
          <a:p>
            <a:r>
              <a:rPr lang="en-GB"/>
              <a:t>Tuesday, 1 May 2018</a:t>
            </a:r>
          </a:p>
        </p:txBody>
      </p:sp>
      <p:sp>
        <p:nvSpPr>
          <p:cNvPr id="8" name="Footer Placeholder 4"/>
          <p:cNvSpPr>
            <a:spLocks noGrp="1"/>
          </p:cNvSpPr>
          <p:nvPr>
            <p:ph type="ftr" sz="quarter" idx="3"/>
          </p:nvPr>
        </p:nvSpPr>
        <p:spPr>
          <a:xfrm>
            <a:off x="2862263" y="6524626"/>
            <a:ext cx="6467476" cy="217489"/>
          </a:xfrm>
          <a:prstGeom prst="rect">
            <a:avLst/>
          </a:prstGeom>
        </p:spPr>
        <p:txBody>
          <a:bodyPr vert="horz" lIns="46800" tIns="45720" rIns="46800" bIns="45720" rtlCol="0" anchor="ctr"/>
          <a:lstStyle>
            <a:lvl1pPr algn="ctr">
              <a:defRPr sz="750">
                <a:solidFill>
                  <a:schemeClr val="bg1"/>
                </a:solidFill>
              </a:defRPr>
            </a:lvl1pPr>
          </a:lstStyle>
          <a:p>
            <a:r>
              <a:rPr lang="en-GB"/>
              <a:t>OFFICIAL – SENSITIVE</a:t>
            </a:r>
          </a:p>
        </p:txBody>
      </p:sp>
      <p:sp>
        <p:nvSpPr>
          <p:cNvPr id="9" name="Slide Number Placeholder 5"/>
          <p:cNvSpPr>
            <a:spLocks noGrp="1"/>
          </p:cNvSpPr>
          <p:nvPr>
            <p:ph type="sldNum" sz="quarter" idx="4"/>
          </p:nvPr>
        </p:nvSpPr>
        <p:spPr>
          <a:xfrm>
            <a:off x="9329739" y="6524625"/>
            <a:ext cx="2743200" cy="217488"/>
          </a:xfrm>
          <a:prstGeom prst="rect">
            <a:avLst/>
          </a:prstGeom>
        </p:spPr>
        <p:txBody>
          <a:bodyPr vert="horz" lIns="46800" tIns="45720" rIns="46800" bIns="45720" rtlCol="0" anchor="ctr"/>
          <a:lstStyle>
            <a:lvl1pPr algn="r">
              <a:defRPr sz="750">
                <a:solidFill>
                  <a:schemeClr val="bg1"/>
                </a:solidFill>
              </a:defRPr>
            </a:lvl1pPr>
          </a:lstStyle>
          <a:p>
            <a:fld id="{DE2C65E8-42CD-40E1-AA3B-13A5781E6586}" type="slidenum">
              <a:rPr lang="en-GB" smtClean="0"/>
              <a:pPr/>
              <a:t>‹#›</a:t>
            </a:fld>
            <a:endParaRPr lang="en-GB"/>
          </a:p>
        </p:txBody>
      </p:sp>
      <p:sp>
        <p:nvSpPr>
          <p:cNvPr id="10" name="Title 1"/>
          <p:cNvSpPr>
            <a:spLocks noGrp="1"/>
          </p:cNvSpPr>
          <p:nvPr>
            <p:ph type="title"/>
          </p:nvPr>
        </p:nvSpPr>
        <p:spPr>
          <a:xfrm>
            <a:off x="119064" y="115890"/>
            <a:ext cx="11953875" cy="1009648"/>
          </a:xfrm>
        </p:spPr>
        <p:txBody>
          <a:bodyPr/>
          <a:lstStyle>
            <a:lvl1pPr>
              <a:defRPr>
                <a:solidFill>
                  <a:schemeClr val="bg1"/>
                </a:solidFill>
              </a:defRPr>
            </a:lvl1pPr>
          </a:lstStyle>
          <a:p>
            <a:r>
              <a:rPr lang="en-US"/>
              <a:t>Click to edit Master title style</a:t>
            </a:r>
            <a:endParaRPr lang="en-GB"/>
          </a:p>
        </p:txBody>
      </p:sp>
      <p:sp>
        <p:nvSpPr>
          <p:cNvPr id="13" name="Content Placeholder 2"/>
          <p:cNvSpPr>
            <a:spLocks noGrp="1"/>
          </p:cNvSpPr>
          <p:nvPr>
            <p:ph idx="1"/>
          </p:nvPr>
        </p:nvSpPr>
        <p:spPr>
          <a:xfrm>
            <a:off x="119064" y="1268414"/>
            <a:ext cx="11953875" cy="5087937"/>
          </a:xfrm>
        </p:spPr>
        <p:txBody>
          <a:bodyPr>
            <a:normAutofit/>
          </a:bodyPr>
          <a:lstStyle>
            <a:lvl1pPr marL="0" indent="0">
              <a:buNone/>
              <a:defRPr sz="1350">
                <a:solidFill>
                  <a:schemeClr val="bg1"/>
                </a:solidFill>
              </a:defRPr>
            </a:lvl1pPr>
            <a:lvl2pPr marL="342900" indent="0">
              <a:buNone/>
              <a:defRPr sz="1350">
                <a:solidFill>
                  <a:schemeClr val="bg1"/>
                </a:solidFill>
              </a:defRPr>
            </a:lvl2pPr>
            <a:lvl3pPr marL="685800" indent="0">
              <a:buNone/>
              <a:defRPr sz="1350">
                <a:solidFill>
                  <a:schemeClr val="bg1"/>
                </a:solidFill>
              </a:defRPr>
            </a:lvl3pPr>
            <a:lvl4pPr marL="1028700" indent="0">
              <a:buNone/>
              <a:defRPr sz="1350">
                <a:solidFill>
                  <a:schemeClr val="bg1"/>
                </a:solidFill>
              </a:defRPr>
            </a:lvl4pPr>
            <a:lvl5pPr marL="1371600" indent="0">
              <a:buNone/>
              <a:defRPr sz="13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14" name="Straight Connector 13"/>
          <p:cNvCxnSpPr/>
          <p:nvPr userDrawn="1"/>
        </p:nvCxnSpPr>
        <p:spPr>
          <a:xfrm>
            <a:off x="119063" y="1135586"/>
            <a:ext cx="1195387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758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CIPD Title Slide with logo">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14401"/>
            <a:ext cx="12192001" cy="6858001"/>
          </a:xfrm>
          <a:prstGeom prst="rect">
            <a:avLst/>
          </a:prstGeom>
        </p:spPr>
      </p:pic>
      <p:sp>
        <p:nvSpPr>
          <p:cNvPr id="2" name="Title 1"/>
          <p:cNvSpPr>
            <a:spLocks noGrp="1"/>
          </p:cNvSpPr>
          <p:nvPr>
            <p:ph type="ctrTitle"/>
          </p:nvPr>
        </p:nvSpPr>
        <p:spPr>
          <a:xfrm>
            <a:off x="914400" y="1122363"/>
            <a:ext cx="10363200" cy="2387600"/>
          </a:xfrm>
        </p:spPr>
        <p:txBody>
          <a:bodyPr anchor="b"/>
          <a:lstStyle>
            <a:lvl1pPr algn="ctr">
              <a:defRPr sz="6000">
                <a:solidFill>
                  <a:schemeClr val="bg1"/>
                </a:solidFill>
              </a:defRPr>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solidFill>
                  <a:schemeClr val="bg1"/>
                </a:solidFill>
              </a:defRPr>
            </a:lvl1pPr>
          </a:lstStyle>
          <a:p>
            <a:fld id="{111C1156-9F48-442B-9650-93B414C8510A}" type="datetimeFigureOut">
              <a:rPr lang="en-GB" smtClean="0"/>
              <a:pPr/>
              <a:t>08/12/2022</a:t>
            </a:fld>
            <a:endParaRPr lang="en-GB"/>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GB"/>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56D0D72C-7A67-4C52-B3B9-1710A04F6D2A}" type="slidenum">
              <a:rPr lang="en-GB" smtClean="0"/>
              <a:pPr/>
              <a:t>‹#›</a:t>
            </a:fld>
            <a:endParaRPr lang="en-GB"/>
          </a:p>
        </p:txBody>
      </p:sp>
      <p:pic>
        <p:nvPicPr>
          <p:cNvPr id="8" name="Picture 7"/>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8153400" y="-463437"/>
            <a:ext cx="4041365" cy="2145477"/>
          </a:xfrm>
          <a:prstGeom prst="rect">
            <a:avLst/>
          </a:prstGeom>
        </p:spPr>
      </p:pic>
    </p:spTree>
    <p:extLst>
      <p:ext uri="{BB962C8B-B14F-4D97-AF65-F5344CB8AC3E}">
        <p14:creationId xmlns:p14="http://schemas.microsoft.com/office/powerpoint/2010/main" val="193549814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Alternate section break or opening slid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11C1156-9F48-442B-9650-93B414C8510A}" type="datetimeFigureOut">
              <a:rPr lang="en-GB" smtClean="0"/>
              <a:pPr/>
              <a:t>08/12/2022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6D0D72C-7A67-4C52-B3B9-1710A04F6D2A}" type="slidenum">
              <a:rPr lang="en-GB" smtClean="0"/>
              <a:pPr/>
              <a:t>‹#›</a:t>
            </a:fld>
            <a:endParaRPr lang="en-GB"/>
          </a:p>
        </p:txBody>
      </p:sp>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a:ext>
            </a:extLst>
          </a:blip>
          <a:srcRect r="-29952"/>
          <a:stretch/>
        </p:blipFill>
        <p:spPr>
          <a:xfrm>
            <a:off x="-7741" y="-1526"/>
            <a:ext cx="16123260" cy="6992874"/>
          </a:xfrm>
          <a:prstGeom prst="rect">
            <a:avLst/>
          </a:prstGeom>
        </p:spPr>
      </p:pic>
      <p:pic>
        <p:nvPicPr>
          <p:cNvPr id="8" name="Pictur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724228" y="493200"/>
            <a:ext cx="1922467" cy="824612"/>
          </a:xfrm>
          <a:prstGeom prst="rect">
            <a:avLst/>
          </a:prstGeom>
        </p:spPr>
      </p:pic>
      <p:sp>
        <p:nvSpPr>
          <p:cNvPr id="10" name="TextBox 9"/>
          <p:cNvSpPr txBox="1">
            <a:spLocks noChangeAspect="1"/>
          </p:cNvSpPr>
          <p:nvPr userDrawn="1"/>
        </p:nvSpPr>
        <p:spPr>
          <a:xfrm>
            <a:off x="-1" y="1524003"/>
            <a:ext cx="6086324" cy="2663369"/>
          </a:xfrm>
          <a:prstGeom prst="rect">
            <a:avLst/>
          </a:prstGeom>
          <a:solidFill>
            <a:srgbClr val="58595B">
              <a:alpha val="81000"/>
            </a:srgbClr>
          </a:solidFill>
        </p:spPr>
        <p:txBody>
          <a:bodyPr wrap="square" rtlCol="0">
            <a:normAutofit/>
          </a:bodyPr>
          <a:lstStyle/>
          <a:p>
            <a:endParaRPr lang="en-US" sz="2800" baseline="0">
              <a:solidFill>
                <a:schemeClr val="bg1"/>
              </a:solidFill>
            </a:endParaRPr>
          </a:p>
        </p:txBody>
      </p:sp>
      <p:sp>
        <p:nvSpPr>
          <p:cNvPr id="11" name="Title 1"/>
          <p:cNvSpPr>
            <a:spLocks noGrp="1"/>
          </p:cNvSpPr>
          <p:nvPr>
            <p:ph type="title"/>
          </p:nvPr>
        </p:nvSpPr>
        <p:spPr>
          <a:xfrm>
            <a:off x="212261" y="1761559"/>
            <a:ext cx="5578939" cy="2299453"/>
          </a:xfrm>
        </p:spPr>
        <p:txBody>
          <a:bodyPr anchor="ctr" anchorCtr="0"/>
          <a:lstStyle>
            <a:lvl1pPr>
              <a:defRPr sz="3200">
                <a:solidFill>
                  <a:schemeClr val="bg1"/>
                </a:solidFill>
              </a:defRPr>
            </a:lvl1pPr>
          </a:lstStyle>
          <a:p>
            <a:r>
              <a:rPr lang="en-US"/>
              <a:t>Click to edit Master title style</a:t>
            </a:r>
          </a:p>
        </p:txBody>
      </p:sp>
    </p:spTree>
    <p:extLst>
      <p:ext uri="{BB962C8B-B14F-4D97-AF65-F5344CB8AC3E}">
        <p14:creationId xmlns:p14="http://schemas.microsoft.com/office/powerpoint/2010/main" val="131525593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 preserve="1">
  <p:cSld name="Title and Content_WhiteDottedPattern">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231200"/>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1" y="6331414"/>
            <a:ext cx="2743200" cy="365125"/>
          </a:xfrm>
        </p:spPr>
        <p:txBody>
          <a:bodyPr/>
          <a:lstStyle/>
          <a:p>
            <a:fld id="{111C1156-9F48-442B-9650-93B414C8510A}" type="datetimeFigureOut">
              <a:rPr lang="en-GB" smtClean="0"/>
              <a:t>08/12/2022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217957129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 preserve="1">
  <p:cSld name="Title Slide_WhiteDottedPattern">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11C1156-9F48-442B-9650-93B414C8510A}" type="datetimeFigureOut">
              <a:rPr lang="en-GB" smtClean="0"/>
              <a:t>08/12/2022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23692724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36.xml"/><Relationship Id="rId13" Type="http://schemas.openxmlformats.org/officeDocument/2006/relationships/slideLayout" Target="../slideLayouts/slideLayout141.xml"/><Relationship Id="rId3" Type="http://schemas.openxmlformats.org/officeDocument/2006/relationships/slideLayout" Target="../slideLayouts/slideLayout131.xml"/><Relationship Id="rId7" Type="http://schemas.openxmlformats.org/officeDocument/2006/relationships/slideLayout" Target="../slideLayouts/slideLayout135.xml"/><Relationship Id="rId12" Type="http://schemas.openxmlformats.org/officeDocument/2006/relationships/slideLayout" Target="../slideLayouts/slideLayout140.xml"/><Relationship Id="rId2" Type="http://schemas.openxmlformats.org/officeDocument/2006/relationships/slideLayout" Target="../slideLayouts/slideLayout130.xml"/><Relationship Id="rId16" Type="http://schemas.openxmlformats.org/officeDocument/2006/relationships/image" Target="../media/image14.png"/><Relationship Id="rId1" Type="http://schemas.openxmlformats.org/officeDocument/2006/relationships/slideLayout" Target="../slideLayouts/slideLayout129.xml"/><Relationship Id="rId6" Type="http://schemas.openxmlformats.org/officeDocument/2006/relationships/slideLayout" Target="../slideLayouts/slideLayout134.xml"/><Relationship Id="rId11" Type="http://schemas.openxmlformats.org/officeDocument/2006/relationships/slideLayout" Target="../slideLayouts/slideLayout139.xml"/><Relationship Id="rId5" Type="http://schemas.openxmlformats.org/officeDocument/2006/relationships/slideLayout" Target="../slideLayouts/slideLayout133.xml"/><Relationship Id="rId15" Type="http://schemas.openxmlformats.org/officeDocument/2006/relationships/image" Target="../media/image23.png"/><Relationship Id="rId10" Type="http://schemas.openxmlformats.org/officeDocument/2006/relationships/slideLayout" Target="../slideLayouts/slideLayout138.xml"/><Relationship Id="rId4" Type="http://schemas.openxmlformats.org/officeDocument/2006/relationships/slideLayout" Target="../slideLayouts/slideLayout132.xml"/><Relationship Id="rId9" Type="http://schemas.openxmlformats.org/officeDocument/2006/relationships/slideLayout" Target="../slideLayouts/slideLayout137.xml"/><Relationship Id="rId1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49.xml"/><Relationship Id="rId3" Type="http://schemas.openxmlformats.org/officeDocument/2006/relationships/slideLayout" Target="../slideLayouts/slideLayout144.xml"/><Relationship Id="rId7" Type="http://schemas.openxmlformats.org/officeDocument/2006/relationships/slideLayout" Target="../slideLayouts/slideLayout148.xml"/><Relationship Id="rId12" Type="http://schemas.openxmlformats.org/officeDocument/2006/relationships/theme" Target="../theme/theme11.xml"/><Relationship Id="rId2" Type="http://schemas.openxmlformats.org/officeDocument/2006/relationships/slideLayout" Target="../slideLayouts/slideLayout143.xml"/><Relationship Id="rId1" Type="http://schemas.openxmlformats.org/officeDocument/2006/relationships/slideLayout" Target="../slideLayouts/slideLayout142.xml"/><Relationship Id="rId6" Type="http://schemas.openxmlformats.org/officeDocument/2006/relationships/slideLayout" Target="../slideLayouts/slideLayout147.xml"/><Relationship Id="rId11" Type="http://schemas.openxmlformats.org/officeDocument/2006/relationships/slideLayout" Target="../slideLayouts/slideLayout152.xml"/><Relationship Id="rId5" Type="http://schemas.openxmlformats.org/officeDocument/2006/relationships/slideLayout" Target="../slideLayouts/slideLayout146.xml"/><Relationship Id="rId10" Type="http://schemas.openxmlformats.org/officeDocument/2006/relationships/slideLayout" Target="../slideLayouts/slideLayout151.xml"/><Relationship Id="rId4" Type="http://schemas.openxmlformats.org/officeDocument/2006/relationships/slideLayout" Target="../slideLayouts/slideLayout145.xml"/><Relationship Id="rId9" Type="http://schemas.openxmlformats.org/officeDocument/2006/relationships/slideLayout" Target="../slideLayouts/slideLayout150.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60.xml"/><Relationship Id="rId13" Type="http://schemas.openxmlformats.org/officeDocument/2006/relationships/slideLayout" Target="../slideLayouts/slideLayout165.xml"/><Relationship Id="rId18" Type="http://schemas.openxmlformats.org/officeDocument/2006/relationships/image" Target="../media/image10.png"/><Relationship Id="rId3" Type="http://schemas.openxmlformats.org/officeDocument/2006/relationships/slideLayout" Target="../slideLayouts/slideLayout155.xml"/><Relationship Id="rId7" Type="http://schemas.openxmlformats.org/officeDocument/2006/relationships/slideLayout" Target="../slideLayouts/slideLayout159.xml"/><Relationship Id="rId12" Type="http://schemas.openxmlformats.org/officeDocument/2006/relationships/slideLayout" Target="../slideLayouts/slideLayout164.xml"/><Relationship Id="rId17" Type="http://schemas.openxmlformats.org/officeDocument/2006/relationships/theme" Target="../theme/theme12.xml"/><Relationship Id="rId2" Type="http://schemas.openxmlformats.org/officeDocument/2006/relationships/slideLayout" Target="../slideLayouts/slideLayout154.xml"/><Relationship Id="rId16" Type="http://schemas.openxmlformats.org/officeDocument/2006/relationships/slideLayout" Target="../slideLayouts/slideLayout168.xml"/><Relationship Id="rId1" Type="http://schemas.openxmlformats.org/officeDocument/2006/relationships/slideLayout" Target="../slideLayouts/slideLayout153.xml"/><Relationship Id="rId6" Type="http://schemas.openxmlformats.org/officeDocument/2006/relationships/slideLayout" Target="../slideLayouts/slideLayout158.xml"/><Relationship Id="rId11" Type="http://schemas.openxmlformats.org/officeDocument/2006/relationships/slideLayout" Target="../slideLayouts/slideLayout163.xml"/><Relationship Id="rId5" Type="http://schemas.openxmlformats.org/officeDocument/2006/relationships/slideLayout" Target="../slideLayouts/slideLayout157.xml"/><Relationship Id="rId15" Type="http://schemas.openxmlformats.org/officeDocument/2006/relationships/slideLayout" Target="../slideLayouts/slideLayout167.xml"/><Relationship Id="rId10" Type="http://schemas.openxmlformats.org/officeDocument/2006/relationships/slideLayout" Target="../slideLayouts/slideLayout162.xml"/><Relationship Id="rId4" Type="http://schemas.openxmlformats.org/officeDocument/2006/relationships/slideLayout" Target="../slideLayouts/slideLayout156.xml"/><Relationship Id="rId9" Type="http://schemas.openxmlformats.org/officeDocument/2006/relationships/slideLayout" Target="../slideLayouts/slideLayout161.xml"/><Relationship Id="rId14" Type="http://schemas.openxmlformats.org/officeDocument/2006/relationships/slideLayout" Target="../slideLayouts/slideLayout166.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76.xml"/><Relationship Id="rId13" Type="http://schemas.openxmlformats.org/officeDocument/2006/relationships/slideLayout" Target="../slideLayouts/slideLayout181.xml"/><Relationship Id="rId3" Type="http://schemas.openxmlformats.org/officeDocument/2006/relationships/slideLayout" Target="../slideLayouts/slideLayout171.xml"/><Relationship Id="rId7" Type="http://schemas.openxmlformats.org/officeDocument/2006/relationships/slideLayout" Target="../slideLayouts/slideLayout175.xml"/><Relationship Id="rId12" Type="http://schemas.openxmlformats.org/officeDocument/2006/relationships/slideLayout" Target="../slideLayouts/slideLayout180.xml"/><Relationship Id="rId2" Type="http://schemas.openxmlformats.org/officeDocument/2006/relationships/slideLayout" Target="../slideLayouts/slideLayout170.xml"/><Relationship Id="rId16" Type="http://schemas.openxmlformats.org/officeDocument/2006/relationships/image" Target="../media/image27.emf"/><Relationship Id="rId1" Type="http://schemas.openxmlformats.org/officeDocument/2006/relationships/slideLayout" Target="../slideLayouts/slideLayout169.xml"/><Relationship Id="rId6" Type="http://schemas.openxmlformats.org/officeDocument/2006/relationships/slideLayout" Target="../slideLayouts/slideLayout174.xml"/><Relationship Id="rId11" Type="http://schemas.openxmlformats.org/officeDocument/2006/relationships/slideLayout" Target="../slideLayouts/slideLayout179.xml"/><Relationship Id="rId5" Type="http://schemas.openxmlformats.org/officeDocument/2006/relationships/slideLayout" Target="../slideLayouts/slideLayout173.xml"/><Relationship Id="rId15" Type="http://schemas.openxmlformats.org/officeDocument/2006/relationships/image" Target="../media/image26.png"/><Relationship Id="rId10" Type="http://schemas.openxmlformats.org/officeDocument/2006/relationships/slideLayout" Target="../slideLayouts/slideLayout178.xml"/><Relationship Id="rId4" Type="http://schemas.openxmlformats.org/officeDocument/2006/relationships/slideLayout" Target="../slideLayouts/slideLayout172.xml"/><Relationship Id="rId9" Type="http://schemas.openxmlformats.org/officeDocument/2006/relationships/slideLayout" Target="../slideLayouts/slideLayout177.xml"/><Relationship Id="rId14"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89.xml"/><Relationship Id="rId13" Type="http://schemas.openxmlformats.org/officeDocument/2006/relationships/slideLayout" Target="../slideLayouts/slideLayout194.xml"/><Relationship Id="rId18" Type="http://schemas.openxmlformats.org/officeDocument/2006/relationships/image" Target="../media/image27.emf"/><Relationship Id="rId3" Type="http://schemas.openxmlformats.org/officeDocument/2006/relationships/slideLayout" Target="../slideLayouts/slideLayout184.xml"/><Relationship Id="rId7" Type="http://schemas.openxmlformats.org/officeDocument/2006/relationships/slideLayout" Target="../slideLayouts/slideLayout188.xml"/><Relationship Id="rId12" Type="http://schemas.openxmlformats.org/officeDocument/2006/relationships/slideLayout" Target="../slideLayouts/slideLayout193.xml"/><Relationship Id="rId17" Type="http://schemas.openxmlformats.org/officeDocument/2006/relationships/image" Target="../media/image26.png"/><Relationship Id="rId2" Type="http://schemas.openxmlformats.org/officeDocument/2006/relationships/slideLayout" Target="../slideLayouts/slideLayout183.xml"/><Relationship Id="rId16" Type="http://schemas.openxmlformats.org/officeDocument/2006/relationships/theme" Target="../theme/theme14.xml"/><Relationship Id="rId1" Type="http://schemas.openxmlformats.org/officeDocument/2006/relationships/slideLayout" Target="../slideLayouts/slideLayout182.xml"/><Relationship Id="rId6" Type="http://schemas.openxmlformats.org/officeDocument/2006/relationships/slideLayout" Target="../slideLayouts/slideLayout187.xml"/><Relationship Id="rId11" Type="http://schemas.openxmlformats.org/officeDocument/2006/relationships/slideLayout" Target="../slideLayouts/slideLayout192.xml"/><Relationship Id="rId5" Type="http://schemas.openxmlformats.org/officeDocument/2006/relationships/slideLayout" Target="../slideLayouts/slideLayout186.xml"/><Relationship Id="rId15" Type="http://schemas.openxmlformats.org/officeDocument/2006/relationships/slideLayout" Target="../slideLayouts/slideLayout196.xml"/><Relationship Id="rId10" Type="http://schemas.openxmlformats.org/officeDocument/2006/relationships/slideLayout" Target="../slideLayouts/slideLayout191.xml"/><Relationship Id="rId4" Type="http://schemas.openxmlformats.org/officeDocument/2006/relationships/slideLayout" Target="../slideLayouts/slideLayout185.xml"/><Relationship Id="rId9" Type="http://schemas.openxmlformats.org/officeDocument/2006/relationships/slideLayout" Target="../slideLayouts/slideLayout190.xml"/><Relationship Id="rId14" Type="http://schemas.openxmlformats.org/officeDocument/2006/relationships/slideLayout" Target="../slideLayouts/slideLayout195.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204.xml"/><Relationship Id="rId3" Type="http://schemas.openxmlformats.org/officeDocument/2006/relationships/slideLayout" Target="../slideLayouts/slideLayout199.xml"/><Relationship Id="rId7" Type="http://schemas.openxmlformats.org/officeDocument/2006/relationships/slideLayout" Target="../slideLayouts/slideLayout203.xml"/><Relationship Id="rId12" Type="http://schemas.openxmlformats.org/officeDocument/2006/relationships/theme" Target="../theme/theme15.xml"/><Relationship Id="rId2" Type="http://schemas.openxmlformats.org/officeDocument/2006/relationships/slideLayout" Target="../slideLayouts/slideLayout198.xml"/><Relationship Id="rId1" Type="http://schemas.openxmlformats.org/officeDocument/2006/relationships/slideLayout" Target="../slideLayouts/slideLayout197.xml"/><Relationship Id="rId6" Type="http://schemas.openxmlformats.org/officeDocument/2006/relationships/slideLayout" Target="../slideLayouts/slideLayout202.xml"/><Relationship Id="rId11" Type="http://schemas.openxmlformats.org/officeDocument/2006/relationships/slideLayout" Target="../slideLayouts/slideLayout207.xml"/><Relationship Id="rId5" Type="http://schemas.openxmlformats.org/officeDocument/2006/relationships/slideLayout" Target="../slideLayouts/slideLayout201.xml"/><Relationship Id="rId10" Type="http://schemas.openxmlformats.org/officeDocument/2006/relationships/slideLayout" Target="../slideLayouts/slideLayout206.xml"/><Relationship Id="rId4" Type="http://schemas.openxmlformats.org/officeDocument/2006/relationships/slideLayout" Target="../slideLayouts/slideLayout200.xml"/><Relationship Id="rId9" Type="http://schemas.openxmlformats.org/officeDocument/2006/relationships/slideLayout" Target="../slideLayouts/slideLayout20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image" Target="../media/image2.png"/><Relationship Id="rId2" Type="http://schemas.openxmlformats.org/officeDocument/2006/relationships/slideLayout" Target="../slideLayouts/slideLayout18.xml"/><Relationship Id="rId16" Type="http://schemas.openxmlformats.org/officeDocument/2006/relationships/image" Target="../media/image7.png"/><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theme" Target="../theme/theme2.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2" Type="http://schemas.openxmlformats.org/officeDocument/2006/relationships/slideLayout" Target="../slideLayouts/slideLayout32.xml"/><Relationship Id="rId16" Type="http://schemas.openxmlformats.org/officeDocument/2006/relationships/image" Target="../media/image2.png"/><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image" Target="../media/image7.png"/><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17" Type="http://schemas.openxmlformats.org/officeDocument/2006/relationships/image" Target="../media/image9.png"/><Relationship Id="rId2" Type="http://schemas.openxmlformats.org/officeDocument/2006/relationships/slideLayout" Target="../slideLayouts/slideLayout58.xml"/><Relationship Id="rId16" Type="http://schemas.openxmlformats.org/officeDocument/2006/relationships/image" Target="../media/image7.png"/><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5" Type="http://schemas.openxmlformats.org/officeDocument/2006/relationships/theme" Target="../theme/theme5.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slideLayout" Target="../slideLayouts/slideLayout7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slideLayout" Target="../slideLayouts/slideLayout83.xml"/><Relationship Id="rId18" Type="http://schemas.openxmlformats.org/officeDocument/2006/relationships/image" Target="../media/image10.png"/><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17" Type="http://schemas.openxmlformats.org/officeDocument/2006/relationships/theme" Target="../theme/theme6.xml"/><Relationship Id="rId2" Type="http://schemas.openxmlformats.org/officeDocument/2006/relationships/slideLayout" Target="../slideLayouts/slideLayout72.xml"/><Relationship Id="rId16" Type="http://schemas.openxmlformats.org/officeDocument/2006/relationships/slideLayout" Target="../slideLayouts/slideLayout86.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5" Type="http://schemas.openxmlformats.org/officeDocument/2006/relationships/slideLayout" Target="../slideLayouts/slideLayout8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 Id="rId14" Type="http://schemas.openxmlformats.org/officeDocument/2006/relationships/slideLayout" Target="../slideLayouts/slideLayout8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4.xml"/><Relationship Id="rId3" Type="http://schemas.openxmlformats.org/officeDocument/2006/relationships/slideLayout" Target="../slideLayouts/slideLayout89.xml"/><Relationship Id="rId7" Type="http://schemas.openxmlformats.org/officeDocument/2006/relationships/slideLayout" Target="../slideLayouts/slideLayout93.xml"/><Relationship Id="rId2" Type="http://schemas.openxmlformats.org/officeDocument/2006/relationships/slideLayout" Target="../slideLayouts/slideLayout88.xml"/><Relationship Id="rId1" Type="http://schemas.openxmlformats.org/officeDocument/2006/relationships/slideLayout" Target="../slideLayouts/slideLayout87.xml"/><Relationship Id="rId6" Type="http://schemas.openxmlformats.org/officeDocument/2006/relationships/slideLayout" Target="../slideLayouts/slideLayout92.xml"/><Relationship Id="rId5" Type="http://schemas.openxmlformats.org/officeDocument/2006/relationships/slideLayout" Target="../slideLayouts/slideLayout91.xml"/><Relationship Id="rId10" Type="http://schemas.openxmlformats.org/officeDocument/2006/relationships/theme" Target="../theme/theme7.xml"/><Relationship Id="rId4" Type="http://schemas.openxmlformats.org/officeDocument/2006/relationships/slideLayout" Target="../slideLayouts/slideLayout90.xml"/><Relationship Id="rId9" Type="http://schemas.openxmlformats.org/officeDocument/2006/relationships/slideLayout" Target="../slideLayouts/slideLayout9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slideLayout" Target="../slideLayouts/slideLayout108.xml"/><Relationship Id="rId18" Type="http://schemas.openxmlformats.org/officeDocument/2006/relationships/image" Target="../media/image1.png"/><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slideLayout" Target="../slideLayouts/slideLayout107.xml"/><Relationship Id="rId17" Type="http://schemas.openxmlformats.org/officeDocument/2006/relationships/theme" Target="../theme/theme8.xml"/><Relationship Id="rId2" Type="http://schemas.openxmlformats.org/officeDocument/2006/relationships/slideLayout" Target="../slideLayouts/slideLayout97.xml"/><Relationship Id="rId16" Type="http://schemas.openxmlformats.org/officeDocument/2006/relationships/slideLayout" Target="../slideLayouts/slideLayout111.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5" Type="http://schemas.openxmlformats.org/officeDocument/2006/relationships/slideLayout" Target="../slideLayouts/slideLayout110.xml"/><Relationship Id="rId10" Type="http://schemas.openxmlformats.org/officeDocument/2006/relationships/slideLayout" Target="../slideLayouts/slideLayout105.xml"/><Relationship Id="rId19" Type="http://schemas.openxmlformats.org/officeDocument/2006/relationships/image" Target="../media/image19.png"/><Relationship Id="rId4" Type="http://schemas.openxmlformats.org/officeDocument/2006/relationships/slideLayout" Target="../slideLayouts/slideLayout99.xml"/><Relationship Id="rId9" Type="http://schemas.openxmlformats.org/officeDocument/2006/relationships/slideLayout" Target="../slideLayouts/slideLayout104.xml"/><Relationship Id="rId14" Type="http://schemas.openxmlformats.org/officeDocument/2006/relationships/slideLayout" Target="../slideLayouts/slideLayout10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9.xml"/><Relationship Id="rId13" Type="http://schemas.openxmlformats.org/officeDocument/2006/relationships/slideLayout" Target="../slideLayouts/slideLayout124.xml"/><Relationship Id="rId18" Type="http://schemas.openxmlformats.org/officeDocument/2006/relationships/theme" Target="../theme/theme9.xml"/><Relationship Id="rId3" Type="http://schemas.openxmlformats.org/officeDocument/2006/relationships/slideLayout" Target="../slideLayouts/slideLayout114.xml"/><Relationship Id="rId7" Type="http://schemas.openxmlformats.org/officeDocument/2006/relationships/slideLayout" Target="../slideLayouts/slideLayout118.xml"/><Relationship Id="rId12" Type="http://schemas.openxmlformats.org/officeDocument/2006/relationships/slideLayout" Target="../slideLayouts/slideLayout123.xml"/><Relationship Id="rId17" Type="http://schemas.openxmlformats.org/officeDocument/2006/relationships/slideLayout" Target="../slideLayouts/slideLayout128.xml"/><Relationship Id="rId2" Type="http://schemas.openxmlformats.org/officeDocument/2006/relationships/slideLayout" Target="../slideLayouts/slideLayout113.xml"/><Relationship Id="rId16" Type="http://schemas.openxmlformats.org/officeDocument/2006/relationships/slideLayout" Target="../slideLayouts/slideLayout127.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5" Type="http://schemas.openxmlformats.org/officeDocument/2006/relationships/slideLayout" Target="../slideLayouts/slideLayout116.xml"/><Relationship Id="rId15" Type="http://schemas.openxmlformats.org/officeDocument/2006/relationships/slideLayout" Target="../slideLayouts/slideLayout126.xml"/><Relationship Id="rId10" Type="http://schemas.openxmlformats.org/officeDocument/2006/relationships/slideLayout" Target="../slideLayouts/slideLayout121.xml"/><Relationship Id="rId4" Type="http://schemas.openxmlformats.org/officeDocument/2006/relationships/slideLayout" Target="../slideLayouts/slideLayout115.xml"/><Relationship Id="rId9" Type="http://schemas.openxmlformats.org/officeDocument/2006/relationships/slideLayout" Target="../slideLayouts/slideLayout120.xml"/><Relationship Id="rId14" Type="http://schemas.openxmlformats.org/officeDocument/2006/relationships/slideLayout" Target="../slideLayouts/slideLayout1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
            <a:ext cx="10515600" cy="12312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321624"/>
            <a:ext cx="10515600" cy="48991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rgbClr val="58595B"/>
                </a:solidFill>
                <a:latin typeface="Arial" panose="020B0604020202020204" pitchFamily="34" charset="0"/>
                <a:cs typeface="Arial" panose="020B0604020202020204" pitchFamily="34" charset="0"/>
              </a:defRPr>
            </a:lvl1pPr>
          </a:lstStyle>
          <a:p>
            <a:fld id="{111C1156-9F48-442B-9650-93B414C8510A}" type="datetimeFigureOut">
              <a:rPr lang="en-GB" smtClean="0"/>
              <a:pPr/>
              <a:t>08/12/2022</a:t>
            </a:fld>
            <a:endParaRPr lang="en-GB"/>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rgbClr val="58595B"/>
                </a:solidFill>
                <a:latin typeface="Arial" panose="020B0604020202020204" pitchFamily="34" charset="0"/>
                <a:cs typeface="Arial" panose="020B0604020202020204" pitchFamily="34" charset="0"/>
              </a:defRPr>
            </a:lvl1pPr>
          </a:lstStyle>
          <a:p>
            <a:endParaRPr lang="en-GB"/>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rgbClr val="58595B"/>
                </a:solidFill>
                <a:latin typeface="Arial" panose="020B0604020202020204" pitchFamily="34" charset="0"/>
                <a:cs typeface="Arial" panose="020B0604020202020204" pitchFamily="34" charset="0"/>
              </a:defRPr>
            </a:lvl1pPr>
          </a:lstStyle>
          <a:p>
            <a:fld id="{56D0D72C-7A67-4C52-B3B9-1710A04F6D2A}" type="slidenum">
              <a:rPr lang="en-GB" smtClean="0"/>
              <a:pPr/>
              <a:t>‹#›</a:t>
            </a:fld>
            <a:endParaRPr lang="en-GB"/>
          </a:p>
        </p:txBody>
      </p:sp>
      <p:pic>
        <p:nvPicPr>
          <p:cNvPr id="8" name="Picture 7"/>
          <p:cNvPicPr>
            <a:picLocks noChangeAspect="1"/>
          </p:cNvPicPr>
          <p:nvPr userDrawn="1"/>
        </p:nvPicPr>
        <p:blipFill>
          <a:blip r:embed="rId18" cstate="email">
            <a:extLst>
              <a:ext uri="{28A0092B-C50C-407E-A947-70E740481C1C}">
                <a14:useLocalDpi xmlns:a14="http://schemas.microsoft.com/office/drawing/2010/main"/>
              </a:ext>
            </a:extLst>
          </a:blip>
          <a:stretch>
            <a:fillRect/>
          </a:stretch>
        </p:blipFill>
        <p:spPr>
          <a:xfrm>
            <a:off x="9794032" y="5059524"/>
            <a:ext cx="2397968" cy="1798476"/>
          </a:xfrm>
          <a:prstGeom prst="rect">
            <a:avLst/>
          </a:prstGeom>
        </p:spPr>
      </p:pic>
      <p:pic>
        <p:nvPicPr>
          <p:cNvPr id="9" name="Picture 8"/>
          <p:cNvPicPr>
            <a:picLocks noChangeAspect="1"/>
          </p:cNvPicPr>
          <p:nvPr userDrawn="1"/>
        </p:nvPicPr>
        <p:blipFill>
          <a:blip r:embed="rId19" cstate="email">
            <a:extLst>
              <a:ext uri="{28A0092B-C50C-407E-A947-70E740481C1C}">
                <a14:useLocalDpi xmlns:a14="http://schemas.microsoft.com/office/drawing/2010/main"/>
              </a:ext>
            </a:extLst>
          </a:blip>
          <a:stretch>
            <a:fillRect/>
          </a:stretch>
        </p:blipFill>
        <p:spPr>
          <a:xfrm>
            <a:off x="828111" y="6363946"/>
            <a:ext cx="1048079" cy="270000"/>
          </a:xfrm>
          <a:prstGeom prst="rect">
            <a:avLst/>
          </a:prstGeom>
        </p:spPr>
      </p:pic>
    </p:spTree>
    <p:extLst>
      <p:ext uri="{BB962C8B-B14F-4D97-AF65-F5344CB8AC3E}">
        <p14:creationId xmlns:p14="http://schemas.microsoft.com/office/powerpoint/2010/main" val="1173112174"/>
      </p:ext>
    </p:extLst>
  </p:cSld>
  <p:clrMap bg1="lt1" tx1="dk1" bg2="lt2" tx2="dk2" accent1="accent1" accent2="accent2" accent3="accent3" accent4="accent4" accent5="accent5" accent6="accent6" hlink="hlink" folHlink="folHlink"/>
  <p:sldLayoutIdLst>
    <p:sldLayoutId id="2147483755" r:id="rId1"/>
    <p:sldLayoutId id="2147483757" r:id="rId2"/>
    <p:sldLayoutId id="2147483662" r:id="rId3"/>
    <p:sldLayoutId id="2147483661" r:id="rId4"/>
    <p:sldLayoutId id="2147483663" r:id="rId5"/>
    <p:sldLayoutId id="2147483664" r:id="rId6"/>
    <p:sldLayoutId id="2147483665" r:id="rId7"/>
    <p:sldLayoutId id="2147483666" r:id="rId8"/>
    <p:sldLayoutId id="2147483667" r:id="rId9"/>
    <p:sldLayoutId id="2147483672" r:id="rId10"/>
    <p:sldLayoutId id="2147483712" r:id="rId11"/>
    <p:sldLayoutId id="2147483668" r:id="rId12"/>
    <p:sldLayoutId id="2147483669" r:id="rId13"/>
    <p:sldLayoutId id="2147483670" r:id="rId14"/>
    <p:sldLayoutId id="2147483671" r:id="rId15"/>
    <p:sldLayoutId id="2147483756" r:id="rId16"/>
  </p:sldLayoutIdLst>
  <p:txStyles>
    <p:titleStyle>
      <a:lvl1pPr algn="l" defTabSz="914400" rtl="0" eaLnBrk="1" latinLnBrk="0" hangingPunct="1">
        <a:lnSpc>
          <a:spcPct val="90000"/>
        </a:lnSpc>
        <a:spcBef>
          <a:spcPct val="0"/>
        </a:spcBef>
        <a:buNone/>
        <a:defRPr sz="3800" kern="1200">
          <a:solidFill>
            <a:srgbClr val="520D5D"/>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DA1D52"/>
        </a:buClr>
        <a:buFont typeface="Arial" panose="020B0604020202020204" pitchFamily="34" charset="0"/>
        <a:buChar char="•"/>
        <a:defRPr sz="2500" kern="1200" baseline="0">
          <a:solidFill>
            <a:srgbClr val="58595B"/>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DA1D52"/>
        </a:buClr>
        <a:buFont typeface="Arial" panose="020B0604020202020204" pitchFamily="34" charset="0"/>
        <a:buChar char="•"/>
        <a:defRPr sz="2000" kern="1200">
          <a:solidFill>
            <a:srgbClr val="58595B"/>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DA1D52"/>
        </a:buClr>
        <a:buFont typeface="Arial" panose="020B0604020202020204" pitchFamily="34" charset="0"/>
        <a:buChar char="•"/>
        <a:defRPr sz="2000" kern="1200">
          <a:solidFill>
            <a:srgbClr val="58595B"/>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DA1D52"/>
        </a:buClr>
        <a:buFont typeface="Arial" panose="020B0604020202020204" pitchFamily="34" charset="0"/>
        <a:buChar char="•"/>
        <a:defRPr sz="1800" kern="1200">
          <a:solidFill>
            <a:srgbClr val="58595B"/>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DA1D52"/>
        </a:buClr>
        <a:buFont typeface="Arial" panose="020B0604020202020204" pitchFamily="34" charset="0"/>
        <a:buChar char="•"/>
        <a:defRPr sz="1800" kern="1200">
          <a:solidFill>
            <a:srgbClr val="58595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rgbClr val="DBD3E5"/>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
            <a:ext cx="10515600" cy="12312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321624"/>
            <a:ext cx="10515600" cy="48991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675">
                <a:solidFill>
                  <a:srgbClr val="58595B"/>
                </a:solidFill>
                <a:latin typeface="Arial" panose="020B0604020202020204" pitchFamily="34" charset="0"/>
                <a:cs typeface="Arial" panose="020B0604020202020204" pitchFamily="34" charset="0"/>
              </a:defRPr>
            </a:lvl1pPr>
          </a:lstStyle>
          <a:p>
            <a:fld id="{111C1156-9F48-442B-9650-93B414C8510A}" type="datetimeFigureOut">
              <a:rPr lang="en-GB" smtClean="0"/>
              <a:pPr/>
              <a:t>08/12/2022</a:t>
            </a:fld>
            <a:endParaRPr lang="en-GB"/>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675">
                <a:solidFill>
                  <a:srgbClr val="58595B"/>
                </a:solidFill>
                <a:latin typeface="Arial" panose="020B0604020202020204" pitchFamily="34" charset="0"/>
                <a:cs typeface="Arial" panose="020B0604020202020204" pitchFamily="34" charset="0"/>
              </a:defRPr>
            </a:lvl1pPr>
          </a:lstStyle>
          <a:p>
            <a:endParaRPr lang="en-GB"/>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675">
                <a:solidFill>
                  <a:srgbClr val="58595B"/>
                </a:solidFill>
                <a:latin typeface="Arial" panose="020B0604020202020204" pitchFamily="34" charset="0"/>
                <a:cs typeface="Arial" panose="020B0604020202020204" pitchFamily="34" charset="0"/>
              </a:defRPr>
            </a:lvl1pPr>
          </a:lstStyle>
          <a:p>
            <a:fld id="{56D0D72C-7A67-4C52-B3B9-1710A04F6D2A}" type="slidenum">
              <a:rPr lang="en-GB" smtClean="0"/>
              <a:pPr/>
              <a:t>‹#›</a:t>
            </a:fld>
            <a:endParaRPr lang="en-GB"/>
          </a:p>
        </p:txBody>
      </p:sp>
      <p:pic>
        <p:nvPicPr>
          <p:cNvPr id="9" name="Picture 8"/>
          <p:cNvPicPr>
            <a:picLocks noChangeAspect="1"/>
          </p:cNvPicPr>
          <p:nvPr userDrawn="1"/>
        </p:nvPicPr>
        <p:blipFill>
          <a:blip r:embed="rId15" cstate="email">
            <a:extLst>
              <a:ext uri="{28A0092B-C50C-407E-A947-70E740481C1C}">
                <a14:useLocalDpi xmlns:a14="http://schemas.microsoft.com/office/drawing/2010/main"/>
              </a:ext>
            </a:extLst>
          </a:blip>
          <a:stretch>
            <a:fillRect/>
          </a:stretch>
        </p:blipFill>
        <p:spPr>
          <a:xfrm>
            <a:off x="9818013" y="4484012"/>
            <a:ext cx="2373988" cy="2373988"/>
          </a:xfrm>
          <a:prstGeom prst="rect">
            <a:avLst/>
          </a:prstGeom>
        </p:spPr>
      </p:pic>
      <p:pic>
        <p:nvPicPr>
          <p:cNvPr id="8" name="Picture 7"/>
          <p:cNvPicPr>
            <a:picLocks noChangeAspect="1"/>
          </p:cNvPicPr>
          <p:nvPr userDrawn="1"/>
        </p:nvPicPr>
        <p:blipFill>
          <a:blip r:embed="rId16" cstate="email">
            <a:extLst>
              <a:ext uri="{28A0092B-C50C-407E-A947-70E740481C1C}">
                <a14:useLocalDpi xmlns:a14="http://schemas.microsoft.com/office/drawing/2010/main"/>
              </a:ext>
            </a:extLst>
          </a:blip>
          <a:stretch>
            <a:fillRect/>
          </a:stretch>
        </p:blipFill>
        <p:spPr>
          <a:xfrm>
            <a:off x="799684" y="6363946"/>
            <a:ext cx="786059" cy="270000"/>
          </a:xfrm>
          <a:prstGeom prst="rect">
            <a:avLst/>
          </a:prstGeom>
        </p:spPr>
      </p:pic>
    </p:spTree>
    <p:extLst>
      <p:ext uri="{BB962C8B-B14F-4D97-AF65-F5344CB8AC3E}">
        <p14:creationId xmlns:p14="http://schemas.microsoft.com/office/powerpoint/2010/main" val="269657179"/>
      </p:ext>
    </p:extLst>
  </p:cSld>
  <p:clrMap bg1="lt1" tx1="dk1" bg2="lt2" tx2="dk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 id="2147483874" r:id="rId7"/>
    <p:sldLayoutId id="2147483875" r:id="rId8"/>
    <p:sldLayoutId id="2147483876" r:id="rId9"/>
    <p:sldLayoutId id="2147483877" r:id="rId10"/>
    <p:sldLayoutId id="2147483878" r:id="rId11"/>
    <p:sldLayoutId id="2147483879" r:id="rId12"/>
    <p:sldLayoutId id="2147483880" r:id="rId13"/>
  </p:sldLayoutIdLst>
  <p:txStyles>
    <p:titleStyle>
      <a:lvl1pPr algn="l" defTabSz="685800" rtl="0" eaLnBrk="1" latinLnBrk="0" hangingPunct="1">
        <a:lnSpc>
          <a:spcPct val="90000"/>
        </a:lnSpc>
        <a:spcBef>
          <a:spcPct val="0"/>
        </a:spcBef>
        <a:buNone/>
        <a:defRPr sz="2850" kern="1200">
          <a:solidFill>
            <a:srgbClr val="520D5D"/>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Clr>
          <a:srgbClr val="DA1D52"/>
        </a:buClr>
        <a:buFont typeface="Arial" panose="020B0604020202020204" pitchFamily="34" charset="0"/>
        <a:buChar char="•"/>
        <a:defRPr sz="2100" kern="1200">
          <a:solidFill>
            <a:srgbClr val="58595B"/>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Clr>
          <a:srgbClr val="DA1D52"/>
        </a:buClr>
        <a:buFont typeface="Arial" panose="020B0604020202020204" pitchFamily="34" charset="0"/>
        <a:buChar char="•"/>
        <a:defRPr sz="1800" kern="1200">
          <a:solidFill>
            <a:srgbClr val="58595B"/>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Clr>
          <a:srgbClr val="DA1D52"/>
        </a:buClr>
        <a:buFont typeface="Arial" panose="020B0604020202020204" pitchFamily="34" charset="0"/>
        <a:buChar char="•"/>
        <a:defRPr sz="1500" kern="1200">
          <a:solidFill>
            <a:srgbClr val="58595B"/>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Clr>
          <a:srgbClr val="DA1D52"/>
        </a:buClr>
        <a:buFont typeface="Arial" panose="020B0604020202020204" pitchFamily="34" charset="0"/>
        <a:buChar char="•"/>
        <a:defRPr sz="1350" kern="1200">
          <a:solidFill>
            <a:srgbClr val="58595B"/>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Clr>
          <a:srgbClr val="DA1D52"/>
        </a:buClr>
        <a:buFont typeface="Arial" panose="020B0604020202020204" pitchFamily="34" charset="0"/>
        <a:buChar char="•"/>
        <a:defRPr sz="1350" kern="1200">
          <a:solidFill>
            <a:srgbClr val="58595B"/>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1C1156-9F48-442B-9650-93B414C8510A}" type="datetimeFigureOut">
              <a:rPr lang="en-GB" smtClean="0"/>
              <a:pPr/>
              <a:t>08/12/2022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D0D72C-7A67-4C52-B3B9-1710A04F6D2A}" type="slidenum">
              <a:rPr lang="en-GB" smtClean="0"/>
              <a:pPr/>
              <a:t>‹#›</a:t>
            </a:fld>
            <a:endParaRPr lang="en-GB"/>
          </a:p>
        </p:txBody>
      </p:sp>
    </p:spTree>
    <p:extLst>
      <p:ext uri="{BB962C8B-B14F-4D97-AF65-F5344CB8AC3E}">
        <p14:creationId xmlns:p14="http://schemas.microsoft.com/office/powerpoint/2010/main" val="2092322664"/>
      </p:ext>
    </p:extLst>
  </p:cSld>
  <p:clrMap bg1="lt1" tx1="dk1" bg2="lt2" tx2="dk2" accent1="accent1" accent2="accent2" accent3="accent3" accent4="accent4" accent5="accent5" accent6="accent6" hlink="hlink" folHlink="folHlink"/>
  <p:sldLayoutIdLst>
    <p:sldLayoutId id="2147483918" r:id="rId1"/>
    <p:sldLayoutId id="2147483919" r:id="rId2"/>
    <p:sldLayoutId id="2147483920" r:id="rId3"/>
    <p:sldLayoutId id="2147483921" r:id="rId4"/>
    <p:sldLayoutId id="2147483922" r:id="rId5"/>
    <p:sldLayoutId id="2147483923" r:id="rId6"/>
    <p:sldLayoutId id="2147483924" r:id="rId7"/>
    <p:sldLayoutId id="2147483925" r:id="rId8"/>
    <p:sldLayoutId id="2147483926" r:id="rId9"/>
    <p:sldLayoutId id="2147483927" r:id="rId10"/>
    <p:sldLayoutId id="214748392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
            <a:ext cx="10515600" cy="12312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321624"/>
            <a:ext cx="10515600" cy="48991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rgbClr val="58595B"/>
                </a:solidFill>
                <a:latin typeface="Arial" panose="020B0604020202020204" pitchFamily="34" charset="0"/>
                <a:cs typeface="Arial" panose="020B0604020202020204" pitchFamily="34" charset="0"/>
              </a:defRPr>
            </a:lvl1pPr>
          </a:lstStyle>
          <a:p>
            <a:fld id="{111C1156-9F48-442B-9650-93B414C8510A}" type="datetimeFigureOut">
              <a:rPr lang="en-GB" smtClean="0"/>
              <a:pPr/>
              <a:t>08/12/2022</a:t>
            </a:fld>
            <a:endParaRPr lang="en-GB"/>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rgbClr val="58595B"/>
                </a:solidFill>
                <a:latin typeface="Arial" panose="020B0604020202020204" pitchFamily="34" charset="0"/>
                <a:cs typeface="Arial" panose="020B0604020202020204" pitchFamily="34" charset="0"/>
              </a:defRPr>
            </a:lvl1pPr>
          </a:lstStyle>
          <a:p>
            <a:endParaRPr lang="en-GB"/>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rgbClr val="58595B"/>
                </a:solidFill>
                <a:latin typeface="Arial" panose="020B0604020202020204" pitchFamily="34" charset="0"/>
                <a:cs typeface="Arial" panose="020B0604020202020204" pitchFamily="34" charset="0"/>
              </a:defRPr>
            </a:lvl1pPr>
          </a:lstStyle>
          <a:p>
            <a:fld id="{56D0D72C-7A67-4C52-B3B9-1710A04F6D2A}" type="slidenum">
              <a:rPr lang="en-GB" smtClean="0"/>
              <a:pPr/>
              <a:t>‹#›</a:t>
            </a:fld>
            <a:endParaRPr lang="en-GB"/>
          </a:p>
        </p:txBody>
      </p:sp>
      <p:pic>
        <p:nvPicPr>
          <p:cNvPr id="8" name="Picture 7"/>
          <p:cNvPicPr>
            <a:picLocks noChangeAspect="1"/>
          </p:cNvPicPr>
          <p:nvPr userDrawn="1"/>
        </p:nvPicPr>
        <p:blipFill>
          <a:blip r:embed="rId18" cstate="email">
            <a:extLst>
              <a:ext uri="{28A0092B-C50C-407E-A947-70E740481C1C}">
                <a14:useLocalDpi xmlns:a14="http://schemas.microsoft.com/office/drawing/2010/main"/>
              </a:ext>
            </a:extLst>
          </a:blip>
          <a:stretch>
            <a:fillRect/>
          </a:stretch>
        </p:blipFill>
        <p:spPr>
          <a:xfrm>
            <a:off x="9818012" y="4484012"/>
            <a:ext cx="2373988" cy="2373988"/>
          </a:xfrm>
          <a:prstGeom prst="rect">
            <a:avLst/>
          </a:prstGeom>
        </p:spPr>
      </p:pic>
    </p:spTree>
    <p:extLst>
      <p:ext uri="{BB962C8B-B14F-4D97-AF65-F5344CB8AC3E}">
        <p14:creationId xmlns:p14="http://schemas.microsoft.com/office/powerpoint/2010/main" val="3719309787"/>
      </p:ext>
    </p:extLst>
  </p:cSld>
  <p:clrMap bg1="lt1" tx1="dk1" bg2="lt2" tx2="dk2" accent1="accent1" accent2="accent2" accent3="accent3" accent4="accent4" accent5="accent5" accent6="accent6" hlink="hlink" folHlink="folHlink"/>
  <p:sldLayoutIdLst>
    <p:sldLayoutId id="2147483930" r:id="rId1"/>
    <p:sldLayoutId id="2147483931" r:id="rId2"/>
    <p:sldLayoutId id="2147483932" r:id="rId3"/>
    <p:sldLayoutId id="2147483933" r:id="rId4"/>
    <p:sldLayoutId id="2147483934" r:id="rId5"/>
    <p:sldLayoutId id="2147483935" r:id="rId6"/>
    <p:sldLayoutId id="2147483936" r:id="rId7"/>
    <p:sldLayoutId id="2147483937" r:id="rId8"/>
    <p:sldLayoutId id="2147483938" r:id="rId9"/>
    <p:sldLayoutId id="2147483939" r:id="rId10"/>
    <p:sldLayoutId id="2147483940" r:id="rId11"/>
    <p:sldLayoutId id="2147483941" r:id="rId12"/>
    <p:sldLayoutId id="2147483942" r:id="rId13"/>
    <p:sldLayoutId id="2147483943" r:id="rId14"/>
    <p:sldLayoutId id="2147483944" r:id="rId15"/>
    <p:sldLayoutId id="2147483945" r:id="rId16"/>
  </p:sldLayoutIdLst>
  <p:txStyles>
    <p:titleStyle>
      <a:lvl1pPr algn="l" defTabSz="914400" rtl="0" eaLnBrk="1" latinLnBrk="0" hangingPunct="1">
        <a:lnSpc>
          <a:spcPct val="90000"/>
        </a:lnSpc>
        <a:spcBef>
          <a:spcPct val="0"/>
        </a:spcBef>
        <a:buNone/>
        <a:defRPr sz="3800" kern="1200">
          <a:solidFill>
            <a:srgbClr val="520D5D"/>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DA1D52"/>
        </a:buClr>
        <a:buFont typeface="Arial" panose="020B0604020202020204" pitchFamily="34" charset="0"/>
        <a:buChar char="•"/>
        <a:defRPr sz="2800" kern="1200">
          <a:solidFill>
            <a:srgbClr val="58595B"/>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DA1D52"/>
        </a:buClr>
        <a:buFont typeface="Arial" panose="020B0604020202020204" pitchFamily="34" charset="0"/>
        <a:buChar char="•"/>
        <a:defRPr sz="2400" kern="1200">
          <a:solidFill>
            <a:srgbClr val="58595B"/>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DA1D52"/>
        </a:buClr>
        <a:buFont typeface="Arial" panose="020B0604020202020204" pitchFamily="34" charset="0"/>
        <a:buChar char="•"/>
        <a:defRPr sz="2000" kern="1200">
          <a:solidFill>
            <a:srgbClr val="58595B"/>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DA1D52"/>
        </a:buClr>
        <a:buFont typeface="Arial" panose="020B0604020202020204" pitchFamily="34" charset="0"/>
        <a:buChar char="•"/>
        <a:defRPr sz="1800" kern="1200">
          <a:solidFill>
            <a:srgbClr val="58595B"/>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DA1D52"/>
        </a:buClr>
        <a:buFont typeface="Arial" panose="020B0604020202020204" pitchFamily="34" charset="0"/>
        <a:buChar char="•"/>
        <a:defRPr sz="1800" kern="1200">
          <a:solidFill>
            <a:srgbClr val="58595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DAAC496-565A-4FFE-A158-31A257344D60}" type="datetimeFigureOut">
              <a:rPr lang="en-GB" smtClean="0"/>
              <a:t>08/12/2022</a:t>
            </a:fld>
            <a:endParaRPr lang="en-GB"/>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63D6E1B-13E6-44D6-966F-2248C0C413DA}" type="slidenum">
              <a:rPr lang="en-GB" smtClean="0"/>
              <a:t>‹#›</a:t>
            </a:fld>
            <a:endParaRPr lang="en-GB"/>
          </a:p>
        </p:txBody>
      </p:sp>
      <p:pic>
        <p:nvPicPr>
          <p:cNvPr id="9" name="Picture 8"/>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308940" y="99300"/>
            <a:ext cx="2655277" cy="910142"/>
          </a:xfrm>
          <a:prstGeom prst="rect">
            <a:avLst/>
          </a:prstGeom>
        </p:spPr>
      </p:pic>
      <p:sp>
        <p:nvSpPr>
          <p:cNvPr id="10" name="TextBox 9"/>
          <p:cNvSpPr txBox="1"/>
          <p:nvPr/>
        </p:nvSpPr>
        <p:spPr>
          <a:xfrm>
            <a:off x="152410" y="6457892"/>
            <a:ext cx="1519983" cy="323165"/>
          </a:xfrm>
          <a:prstGeom prst="rect">
            <a:avLst/>
          </a:prstGeom>
          <a:noFill/>
        </p:spPr>
        <p:txBody>
          <a:bodyPr wrap="square" rtlCol="0">
            <a:spAutoFit/>
          </a:bodyPr>
          <a:lstStyle/>
          <a:p>
            <a:pPr algn="ctr"/>
            <a:r>
              <a:rPr lang="en-GB" sz="1500" b="1" dirty="0">
                <a:solidFill>
                  <a:schemeClr val="bg1"/>
                </a:solidFill>
              </a:rPr>
              <a:t>ljmu.ac.uk</a:t>
            </a:r>
            <a:endParaRPr lang="en-GB" sz="600" dirty="0">
              <a:solidFill>
                <a:schemeClr val="bg1"/>
              </a:solidFill>
            </a:endParaRPr>
          </a:p>
        </p:txBody>
      </p:sp>
      <p:sp>
        <p:nvSpPr>
          <p:cNvPr id="11" name="Rectangle 10"/>
          <p:cNvSpPr/>
          <p:nvPr/>
        </p:nvSpPr>
        <p:spPr>
          <a:xfrm>
            <a:off x="0" y="2"/>
            <a:ext cx="12192000" cy="1095555"/>
          </a:xfrm>
          <a:prstGeom prst="rect">
            <a:avLst/>
          </a:prstGeom>
          <a:solidFill>
            <a:srgbClr val="5B7F9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12" name="Rectangle 11"/>
          <p:cNvSpPr/>
          <p:nvPr/>
        </p:nvSpPr>
        <p:spPr>
          <a:xfrm>
            <a:off x="0" y="6264615"/>
            <a:ext cx="12192000" cy="593387"/>
          </a:xfrm>
          <a:prstGeom prst="rect">
            <a:avLst/>
          </a:prstGeom>
          <a:solidFill>
            <a:srgbClr val="5B7F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17" name="TextBox 16"/>
          <p:cNvSpPr txBox="1"/>
          <p:nvPr/>
        </p:nvSpPr>
        <p:spPr>
          <a:xfrm>
            <a:off x="10691474" y="6344441"/>
            <a:ext cx="1519983" cy="323165"/>
          </a:xfrm>
          <a:prstGeom prst="rect">
            <a:avLst/>
          </a:prstGeom>
          <a:noFill/>
        </p:spPr>
        <p:txBody>
          <a:bodyPr wrap="square" rtlCol="0">
            <a:spAutoFit/>
          </a:bodyPr>
          <a:lstStyle/>
          <a:p>
            <a:pPr algn="ctr"/>
            <a:r>
              <a:rPr lang="en-GB" sz="1500" b="1" dirty="0">
                <a:solidFill>
                  <a:schemeClr val="bg1"/>
                </a:solidFill>
              </a:rPr>
              <a:t>ljmu.ac.uk</a:t>
            </a:r>
            <a:endParaRPr lang="en-GB" sz="600" dirty="0">
              <a:solidFill>
                <a:schemeClr val="bg1"/>
              </a:solidFill>
            </a:endParaRPr>
          </a:p>
        </p:txBody>
      </p:sp>
      <p:pic>
        <p:nvPicPr>
          <p:cNvPr id="19" name="Picture 18"/>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181593" y="6324985"/>
            <a:ext cx="1287287" cy="441239"/>
          </a:xfrm>
          <a:prstGeom prst="rect">
            <a:avLst/>
          </a:prstGeom>
        </p:spPr>
      </p:pic>
      <p:pic>
        <p:nvPicPr>
          <p:cNvPr id="20" name="Picture 19"/>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235398" y="184426"/>
            <a:ext cx="1281349" cy="737467"/>
          </a:xfrm>
          <a:prstGeom prst="rect">
            <a:avLst/>
          </a:prstGeom>
        </p:spPr>
      </p:pic>
    </p:spTree>
    <p:extLst>
      <p:ext uri="{BB962C8B-B14F-4D97-AF65-F5344CB8AC3E}">
        <p14:creationId xmlns:p14="http://schemas.microsoft.com/office/powerpoint/2010/main" val="2231279031"/>
      </p:ext>
    </p:extLst>
  </p:cSld>
  <p:clrMap bg1="lt1" tx1="dk1" bg2="lt2" tx2="dk2" accent1="accent1" accent2="accent2" accent3="accent3" accent4="accent4" accent5="accent5" accent6="accent6" hlink="hlink" folHlink="folHlink"/>
  <p:sldLayoutIdLst>
    <p:sldLayoutId id="2147483947" r:id="rId1"/>
    <p:sldLayoutId id="2147483948" r:id="rId2"/>
    <p:sldLayoutId id="2147483949" r:id="rId3"/>
    <p:sldLayoutId id="2147483950" r:id="rId4"/>
    <p:sldLayoutId id="2147483951" r:id="rId5"/>
    <p:sldLayoutId id="2147483952" r:id="rId6"/>
    <p:sldLayoutId id="2147483953" r:id="rId7"/>
    <p:sldLayoutId id="2147483954" r:id="rId8"/>
    <p:sldLayoutId id="2147483955" r:id="rId9"/>
    <p:sldLayoutId id="2147483956" r:id="rId10"/>
    <p:sldLayoutId id="2147483957" r:id="rId11"/>
    <p:sldLayoutId id="2147483958" r:id="rId12"/>
    <p:sldLayoutId id="2147483959" r:id="rId1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DAAC496-565A-4FFE-A158-31A257344D60}" type="datetimeFigureOut">
              <a:rPr lang="en-GB" smtClean="0"/>
              <a:t>08/12/2022</a:t>
            </a:fld>
            <a:endParaRPr lang="en-GB"/>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63D6E1B-13E6-44D6-966F-2248C0C413DA}" type="slidenum">
              <a:rPr lang="en-GB" smtClean="0"/>
              <a:t>‹#›</a:t>
            </a:fld>
            <a:endParaRPr lang="en-GB"/>
          </a:p>
        </p:txBody>
      </p:sp>
      <p:pic>
        <p:nvPicPr>
          <p:cNvPr id="9" name="Picture 8"/>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308940" y="99300"/>
            <a:ext cx="2655277" cy="910142"/>
          </a:xfrm>
          <a:prstGeom prst="rect">
            <a:avLst/>
          </a:prstGeom>
        </p:spPr>
      </p:pic>
      <p:sp>
        <p:nvSpPr>
          <p:cNvPr id="10" name="TextBox 9"/>
          <p:cNvSpPr txBox="1"/>
          <p:nvPr/>
        </p:nvSpPr>
        <p:spPr>
          <a:xfrm>
            <a:off x="152410" y="6457892"/>
            <a:ext cx="1519983" cy="323165"/>
          </a:xfrm>
          <a:prstGeom prst="rect">
            <a:avLst/>
          </a:prstGeom>
          <a:noFill/>
        </p:spPr>
        <p:txBody>
          <a:bodyPr wrap="square" rtlCol="0">
            <a:spAutoFit/>
          </a:bodyPr>
          <a:lstStyle/>
          <a:p>
            <a:pPr algn="ctr"/>
            <a:r>
              <a:rPr lang="en-GB" sz="1500" b="1" dirty="0">
                <a:solidFill>
                  <a:schemeClr val="bg1"/>
                </a:solidFill>
              </a:rPr>
              <a:t>ljmu.ac.uk</a:t>
            </a:r>
            <a:endParaRPr lang="en-GB" sz="600" dirty="0">
              <a:solidFill>
                <a:schemeClr val="bg1"/>
              </a:solidFill>
            </a:endParaRPr>
          </a:p>
        </p:txBody>
      </p:sp>
      <p:sp>
        <p:nvSpPr>
          <p:cNvPr id="11" name="Rectangle 10"/>
          <p:cNvSpPr/>
          <p:nvPr/>
        </p:nvSpPr>
        <p:spPr>
          <a:xfrm>
            <a:off x="0" y="2"/>
            <a:ext cx="12192000" cy="1095555"/>
          </a:xfrm>
          <a:prstGeom prst="rect">
            <a:avLst/>
          </a:prstGeom>
          <a:solidFill>
            <a:srgbClr val="5B7F9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12" name="Rectangle 11"/>
          <p:cNvSpPr/>
          <p:nvPr/>
        </p:nvSpPr>
        <p:spPr>
          <a:xfrm>
            <a:off x="0" y="6264615"/>
            <a:ext cx="12192000" cy="593387"/>
          </a:xfrm>
          <a:prstGeom prst="rect">
            <a:avLst/>
          </a:prstGeom>
          <a:solidFill>
            <a:srgbClr val="5B7F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17" name="TextBox 16"/>
          <p:cNvSpPr txBox="1"/>
          <p:nvPr/>
        </p:nvSpPr>
        <p:spPr>
          <a:xfrm>
            <a:off x="10691474" y="6344441"/>
            <a:ext cx="1519983" cy="323165"/>
          </a:xfrm>
          <a:prstGeom prst="rect">
            <a:avLst/>
          </a:prstGeom>
          <a:noFill/>
        </p:spPr>
        <p:txBody>
          <a:bodyPr wrap="square" rtlCol="0">
            <a:spAutoFit/>
          </a:bodyPr>
          <a:lstStyle/>
          <a:p>
            <a:pPr algn="ctr"/>
            <a:r>
              <a:rPr lang="en-GB" sz="1500" b="1" dirty="0">
                <a:solidFill>
                  <a:schemeClr val="bg1"/>
                </a:solidFill>
              </a:rPr>
              <a:t>ljmu.ac.uk</a:t>
            </a:r>
            <a:endParaRPr lang="en-GB" sz="600" dirty="0">
              <a:solidFill>
                <a:schemeClr val="bg1"/>
              </a:solidFill>
            </a:endParaRPr>
          </a:p>
        </p:txBody>
      </p:sp>
      <p:pic>
        <p:nvPicPr>
          <p:cNvPr id="19" name="Picture 18"/>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181593" y="6324985"/>
            <a:ext cx="1287287" cy="441239"/>
          </a:xfrm>
          <a:prstGeom prst="rect">
            <a:avLst/>
          </a:prstGeom>
        </p:spPr>
      </p:pic>
      <p:pic>
        <p:nvPicPr>
          <p:cNvPr id="20" name="Picture 19"/>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235398" y="184426"/>
            <a:ext cx="1281349" cy="737467"/>
          </a:xfrm>
          <a:prstGeom prst="rect">
            <a:avLst/>
          </a:prstGeom>
        </p:spPr>
      </p:pic>
    </p:spTree>
    <p:extLst>
      <p:ext uri="{BB962C8B-B14F-4D97-AF65-F5344CB8AC3E}">
        <p14:creationId xmlns:p14="http://schemas.microsoft.com/office/powerpoint/2010/main" val="1384984494"/>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 id="2147483972" r:id="rId12"/>
    <p:sldLayoutId id="2147483973" r:id="rId13"/>
    <p:sldLayoutId id="2147483974" r:id="rId14"/>
    <p:sldLayoutId id="2147483975" r:id="rId15"/>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B08CC17-48AE-3FC0-D770-90B1FCF0FA2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75417D9-8402-FF88-FE1E-A092BF0BA0C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70AA688-442A-10D2-9E9A-E9FBFBCED77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69A6BC-CB55-4788-80D1-806E41F63E12}" type="datetimeFigureOut">
              <a:rPr lang="en-GB" smtClean="0"/>
              <a:t>08/12/2022</a:t>
            </a:fld>
            <a:endParaRPr lang="en-GB"/>
          </a:p>
        </p:txBody>
      </p:sp>
      <p:sp>
        <p:nvSpPr>
          <p:cNvPr id="5" name="Footer Placeholder 4">
            <a:extLst>
              <a:ext uri="{FF2B5EF4-FFF2-40B4-BE49-F238E27FC236}">
                <a16:creationId xmlns:a16="http://schemas.microsoft.com/office/drawing/2014/main" id="{3C2ACBB6-B386-C140-6A3B-C4B28E44A95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97B2CBF-CE40-0DD9-A00C-39ACD02D008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A5B928-1E76-46BD-A55A-7C9B8863B8F4}" type="slidenum">
              <a:rPr lang="en-GB" smtClean="0"/>
              <a:t>‹#›</a:t>
            </a:fld>
            <a:endParaRPr lang="en-GB"/>
          </a:p>
        </p:txBody>
      </p:sp>
    </p:spTree>
    <p:extLst>
      <p:ext uri="{BB962C8B-B14F-4D97-AF65-F5344CB8AC3E}">
        <p14:creationId xmlns:p14="http://schemas.microsoft.com/office/powerpoint/2010/main" val="3350984206"/>
      </p:ext>
    </p:extLst>
  </p:cSld>
  <p:clrMap bg1="lt1" tx1="dk1" bg2="lt2" tx2="dk2" accent1="accent1" accent2="accent2" accent3="accent3" accent4="accent4" accent5="accent5" accent6="accent6" hlink="hlink" folHlink="folHlink"/>
  <p:sldLayoutIdLst>
    <p:sldLayoutId id="2147483977" r:id="rId1"/>
    <p:sldLayoutId id="2147483978" r:id="rId2"/>
    <p:sldLayoutId id="2147483979" r:id="rId3"/>
    <p:sldLayoutId id="2147483980" r:id="rId4"/>
    <p:sldLayoutId id="2147483981" r:id="rId5"/>
    <p:sldLayoutId id="2147483982" r:id="rId6"/>
    <p:sldLayoutId id="2147483983" r:id="rId7"/>
    <p:sldLayoutId id="2147483984" r:id="rId8"/>
    <p:sldLayoutId id="2147483985" r:id="rId9"/>
    <p:sldLayoutId id="2147483986" r:id="rId10"/>
    <p:sldLayoutId id="214748398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DBD3E5"/>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
            <a:ext cx="10515600" cy="12312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321624"/>
            <a:ext cx="10515600" cy="48991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rgbClr val="58595B"/>
                </a:solidFill>
                <a:latin typeface="Arial" panose="020B0604020202020204" pitchFamily="34" charset="0"/>
                <a:cs typeface="Arial" panose="020B0604020202020204" pitchFamily="34" charset="0"/>
              </a:defRPr>
            </a:lvl1pPr>
          </a:lstStyle>
          <a:p>
            <a:fld id="{111C1156-9F48-442B-9650-93B414C8510A}" type="datetimeFigureOut">
              <a:rPr lang="en-GB" smtClean="0"/>
              <a:pPr/>
              <a:t>08/12/2022</a:t>
            </a:fld>
            <a:endParaRPr lang="en-GB"/>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rgbClr val="58595B"/>
                </a:solidFill>
                <a:latin typeface="Arial" panose="020B0604020202020204" pitchFamily="34" charset="0"/>
                <a:cs typeface="Arial" panose="020B0604020202020204" pitchFamily="34" charset="0"/>
              </a:defRPr>
            </a:lvl1pPr>
          </a:lstStyle>
          <a:p>
            <a:endParaRPr lang="en-GB"/>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rgbClr val="58595B"/>
                </a:solidFill>
                <a:latin typeface="Arial" panose="020B0604020202020204" pitchFamily="34" charset="0"/>
                <a:cs typeface="Arial" panose="020B0604020202020204" pitchFamily="34" charset="0"/>
              </a:defRPr>
            </a:lvl1pPr>
          </a:lstStyle>
          <a:p>
            <a:fld id="{56D0D72C-7A67-4C52-B3B9-1710A04F6D2A}" type="slidenum">
              <a:rPr lang="en-GB" smtClean="0"/>
              <a:pPr/>
              <a:t>‹#›</a:t>
            </a:fld>
            <a:endParaRPr lang="en-GB"/>
          </a:p>
        </p:txBody>
      </p:sp>
      <p:pic>
        <p:nvPicPr>
          <p:cNvPr id="9" name="Picture 8"/>
          <p:cNvPicPr>
            <a:picLocks noChangeAspect="1"/>
          </p:cNvPicPr>
          <p:nvPr userDrawn="1"/>
        </p:nvPicPr>
        <p:blipFill>
          <a:blip r:embed="rId16" cstate="email">
            <a:extLst>
              <a:ext uri="{28A0092B-C50C-407E-A947-70E740481C1C}">
                <a14:useLocalDpi xmlns:a14="http://schemas.microsoft.com/office/drawing/2010/main"/>
              </a:ext>
            </a:extLst>
          </a:blip>
          <a:stretch>
            <a:fillRect/>
          </a:stretch>
        </p:blipFill>
        <p:spPr>
          <a:xfrm>
            <a:off x="9794032" y="5059524"/>
            <a:ext cx="2397968" cy="1798476"/>
          </a:xfrm>
          <a:prstGeom prst="rect">
            <a:avLst/>
          </a:prstGeom>
        </p:spPr>
      </p:pic>
      <p:pic>
        <p:nvPicPr>
          <p:cNvPr id="8" name="Picture 7"/>
          <p:cNvPicPr>
            <a:picLocks noChangeAspect="1"/>
          </p:cNvPicPr>
          <p:nvPr userDrawn="1"/>
        </p:nvPicPr>
        <p:blipFill>
          <a:blip r:embed="rId17" cstate="email">
            <a:extLst>
              <a:ext uri="{28A0092B-C50C-407E-A947-70E740481C1C}">
                <a14:useLocalDpi xmlns:a14="http://schemas.microsoft.com/office/drawing/2010/main"/>
              </a:ext>
            </a:extLst>
          </a:blip>
          <a:stretch>
            <a:fillRect/>
          </a:stretch>
        </p:blipFill>
        <p:spPr>
          <a:xfrm>
            <a:off x="828111" y="6363946"/>
            <a:ext cx="1048079" cy="270000"/>
          </a:xfrm>
          <a:prstGeom prst="rect">
            <a:avLst/>
          </a:prstGeom>
        </p:spPr>
      </p:pic>
    </p:spTree>
    <p:extLst>
      <p:ext uri="{BB962C8B-B14F-4D97-AF65-F5344CB8AC3E}">
        <p14:creationId xmlns:p14="http://schemas.microsoft.com/office/powerpoint/2010/main" val="847506107"/>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59" r:id="rId14"/>
  </p:sldLayoutIdLst>
  <p:txStyles>
    <p:titleStyle>
      <a:lvl1pPr algn="l" defTabSz="914400" rtl="0" eaLnBrk="1" latinLnBrk="0" hangingPunct="1">
        <a:lnSpc>
          <a:spcPct val="90000"/>
        </a:lnSpc>
        <a:spcBef>
          <a:spcPct val="0"/>
        </a:spcBef>
        <a:buNone/>
        <a:defRPr sz="3800" kern="1200">
          <a:solidFill>
            <a:srgbClr val="520D5D"/>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DA1D52"/>
        </a:buClr>
        <a:buFont typeface="Arial" panose="020B0604020202020204" pitchFamily="34" charset="0"/>
        <a:buChar char="•"/>
        <a:defRPr sz="2500" kern="1200">
          <a:solidFill>
            <a:srgbClr val="58595B"/>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DA1D52"/>
        </a:buClr>
        <a:buFont typeface="Arial" panose="020B0604020202020204" pitchFamily="34" charset="0"/>
        <a:buChar char="•"/>
        <a:defRPr sz="2000" kern="1200">
          <a:solidFill>
            <a:srgbClr val="58595B"/>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DA1D52"/>
        </a:buClr>
        <a:buFont typeface="Arial" panose="020B0604020202020204" pitchFamily="34" charset="0"/>
        <a:buChar char="•"/>
        <a:defRPr sz="2000" kern="1200">
          <a:solidFill>
            <a:srgbClr val="58595B"/>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DA1D52"/>
        </a:buClr>
        <a:buFont typeface="Arial" panose="020B0604020202020204" pitchFamily="34" charset="0"/>
        <a:buChar char="•"/>
        <a:defRPr sz="1800" kern="1200">
          <a:solidFill>
            <a:srgbClr val="58595B"/>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DA1D52"/>
        </a:buClr>
        <a:buFont typeface="Arial" panose="020B0604020202020204" pitchFamily="34" charset="0"/>
        <a:buChar char="•"/>
        <a:defRPr sz="1800" kern="1200">
          <a:solidFill>
            <a:srgbClr val="58595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DADBDC"/>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
            <a:ext cx="10515600" cy="12312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321624"/>
            <a:ext cx="10515600" cy="48991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rgbClr val="58595B"/>
                </a:solidFill>
                <a:latin typeface="Arial" panose="020B0604020202020204" pitchFamily="34" charset="0"/>
                <a:cs typeface="Arial" panose="020B0604020202020204" pitchFamily="34" charset="0"/>
              </a:defRPr>
            </a:lvl1pPr>
          </a:lstStyle>
          <a:p>
            <a:fld id="{111C1156-9F48-442B-9650-93B414C8510A}" type="datetimeFigureOut">
              <a:rPr lang="en-GB" smtClean="0"/>
              <a:pPr/>
              <a:t>08/12/2022</a:t>
            </a:fld>
            <a:endParaRPr lang="en-GB"/>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rgbClr val="58595B"/>
                </a:solidFill>
                <a:latin typeface="Arial" panose="020B0604020202020204" pitchFamily="34" charset="0"/>
                <a:cs typeface="Arial" panose="020B0604020202020204" pitchFamily="34" charset="0"/>
              </a:defRPr>
            </a:lvl1pPr>
          </a:lstStyle>
          <a:p>
            <a:endParaRPr lang="en-GB"/>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rgbClr val="58595B"/>
                </a:solidFill>
                <a:latin typeface="Arial" panose="020B0604020202020204" pitchFamily="34" charset="0"/>
                <a:cs typeface="Arial" panose="020B0604020202020204" pitchFamily="34" charset="0"/>
              </a:defRPr>
            </a:lvl1pPr>
          </a:lstStyle>
          <a:p>
            <a:fld id="{56D0D72C-7A67-4C52-B3B9-1710A04F6D2A}" type="slidenum">
              <a:rPr lang="en-GB" smtClean="0"/>
              <a:pPr/>
              <a:t>‹#›</a:t>
            </a:fld>
            <a:endParaRPr lang="en-GB"/>
          </a:p>
        </p:txBody>
      </p:sp>
      <p:pic>
        <p:nvPicPr>
          <p:cNvPr id="9" name="Picture 8"/>
          <p:cNvPicPr>
            <a:picLocks noChangeAspect="1"/>
          </p:cNvPicPr>
          <p:nvPr userDrawn="1"/>
        </p:nvPicPr>
        <p:blipFill>
          <a:blip r:embed="rId15" cstate="email">
            <a:extLst>
              <a:ext uri="{28A0092B-C50C-407E-A947-70E740481C1C}">
                <a14:useLocalDpi xmlns:a14="http://schemas.microsoft.com/office/drawing/2010/main"/>
              </a:ext>
            </a:extLst>
          </a:blip>
          <a:stretch>
            <a:fillRect/>
          </a:stretch>
        </p:blipFill>
        <p:spPr>
          <a:xfrm>
            <a:off x="9794032" y="5059524"/>
            <a:ext cx="2397968" cy="1798476"/>
          </a:xfrm>
          <a:prstGeom prst="rect">
            <a:avLst/>
          </a:prstGeom>
        </p:spPr>
      </p:pic>
      <p:pic>
        <p:nvPicPr>
          <p:cNvPr id="8" name="Picture 7"/>
          <p:cNvPicPr>
            <a:picLocks noChangeAspect="1"/>
          </p:cNvPicPr>
          <p:nvPr userDrawn="1"/>
        </p:nvPicPr>
        <p:blipFill>
          <a:blip r:embed="rId16" cstate="email">
            <a:extLst>
              <a:ext uri="{28A0092B-C50C-407E-A947-70E740481C1C}">
                <a14:useLocalDpi xmlns:a14="http://schemas.microsoft.com/office/drawing/2010/main"/>
              </a:ext>
            </a:extLst>
          </a:blip>
          <a:stretch>
            <a:fillRect/>
          </a:stretch>
        </p:blipFill>
        <p:spPr>
          <a:xfrm>
            <a:off x="828111" y="6363946"/>
            <a:ext cx="1048079" cy="270000"/>
          </a:xfrm>
          <a:prstGeom prst="rect">
            <a:avLst/>
          </a:prstGeom>
        </p:spPr>
      </p:pic>
    </p:spTree>
    <p:extLst>
      <p:ext uri="{BB962C8B-B14F-4D97-AF65-F5344CB8AC3E}">
        <p14:creationId xmlns:p14="http://schemas.microsoft.com/office/powerpoint/2010/main" val="180605915"/>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Lst>
  <p:txStyles>
    <p:titleStyle>
      <a:lvl1pPr algn="l" defTabSz="914400" rtl="0" eaLnBrk="1" latinLnBrk="0" hangingPunct="1">
        <a:lnSpc>
          <a:spcPct val="90000"/>
        </a:lnSpc>
        <a:spcBef>
          <a:spcPct val="0"/>
        </a:spcBef>
        <a:buNone/>
        <a:defRPr sz="3800" kern="1200">
          <a:solidFill>
            <a:srgbClr val="520D5D"/>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DA1D52"/>
        </a:buClr>
        <a:buFont typeface="Arial" panose="020B0604020202020204" pitchFamily="34" charset="0"/>
        <a:buChar char="•"/>
        <a:defRPr sz="2500" kern="1200">
          <a:solidFill>
            <a:srgbClr val="58595B"/>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DA1D52"/>
        </a:buClr>
        <a:buFont typeface="Arial" panose="020B0604020202020204" pitchFamily="34" charset="0"/>
        <a:buChar char="•"/>
        <a:defRPr sz="2000" kern="1200">
          <a:solidFill>
            <a:srgbClr val="58595B"/>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DA1D52"/>
        </a:buClr>
        <a:buFont typeface="Arial" panose="020B0604020202020204" pitchFamily="34" charset="0"/>
        <a:buChar char="•"/>
        <a:defRPr sz="2000" kern="1200">
          <a:solidFill>
            <a:srgbClr val="58595B"/>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DA1D52"/>
        </a:buClr>
        <a:buFont typeface="Arial" panose="020B0604020202020204" pitchFamily="34" charset="0"/>
        <a:buChar char="•"/>
        <a:defRPr sz="1800" kern="1200">
          <a:solidFill>
            <a:srgbClr val="58595B"/>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DA1D52"/>
        </a:buClr>
        <a:buFont typeface="Arial" panose="020B0604020202020204" pitchFamily="34" charset="0"/>
        <a:buChar char="•"/>
        <a:defRPr sz="1800" kern="1200">
          <a:solidFill>
            <a:srgbClr val="58595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
            <a:ext cx="10515600" cy="12312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321624"/>
            <a:ext cx="10515600" cy="48991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rgbClr val="58595B"/>
                </a:solidFill>
                <a:latin typeface="Arial" panose="020B0604020202020204" pitchFamily="34" charset="0"/>
                <a:cs typeface="Arial" panose="020B0604020202020204" pitchFamily="34" charset="0"/>
              </a:defRPr>
            </a:lvl1pPr>
          </a:lstStyle>
          <a:p>
            <a:fld id="{111C1156-9F48-442B-9650-93B414C8510A}" type="datetimeFigureOut">
              <a:rPr lang="en-GB" smtClean="0"/>
              <a:pPr/>
              <a:t>08/12/2022</a:t>
            </a:fld>
            <a:endParaRPr lang="en-GB"/>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rgbClr val="58595B"/>
                </a:solidFill>
                <a:latin typeface="Arial" panose="020B0604020202020204" pitchFamily="34" charset="0"/>
                <a:cs typeface="Arial" panose="020B0604020202020204" pitchFamily="34" charset="0"/>
              </a:defRPr>
            </a:lvl1pPr>
          </a:lstStyle>
          <a:p>
            <a:endParaRPr lang="en-GB"/>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rgbClr val="58595B"/>
                </a:solidFill>
                <a:latin typeface="Arial" panose="020B0604020202020204" pitchFamily="34" charset="0"/>
                <a:cs typeface="Arial" panose="020B0604020202020204" pitchFamily="34" charset="0"/>
              </a:defRPr>
            </a:lvl1pPr>
          </a:lstStyle>
          <a:p>
            <a:fld id="{56D0D72C-7A67-4C52-B3B9-1710A04F6D2A}" type="slidenum">
              <a:rPr lang="en-GB" smtClean="0"/>
              <a:pPr/>
              <a:t>‹#›</a:t>
            </a:fld>
            <a:endParaRPr lang="en-GB"/>
          </a:p>
        </p:txBody>
      </p:sp>
    </p:spTree>
    <p:extLst>
      <p:ext uri="{BB962C8B-B14F-4D97-AF65-F5344CB8AC3E}">
        <p14:creationId xmlns:p14="http://schemas.microsoft.com/office/powerpoint/2010/main" val="4024760899"/>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 id="2147483740" r:id="rId13"/>
  </p:sldLayoutIdLst>
  <p:txStyles>
    <p:titleStyle>
      <a:lvl1pPr algn="l" defTabSz="914400" rtl="0" eaLnBrk="1" latinLnBrk="0" hangingPunct="1">
        <a:lnSpc>
          <a:spcPct val="90000"/>
        </a:lnSpc>
        <a:spcBef>
          <a:spcPct val="0"/>
        </a:spcBef>
        <a:buNone/>
        <a:defRPr sz="3800" kern="1200">
          <a:solidFill>
            <a:srgbClr val="520D5D"/>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DA1D52"/>
        </a:buClr>
        <a:buFont typeface="Arial" panose="020B0604020202020204" pitchFamily="34" charset="0"/>
        <a:buChar char="•"/>
        <a:defRPr sz="2500" kern="1200">
          <a:solidFill>
            <a:srgbClr val="58595B"/>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DA1D52"/>
        </a:buClr>
        <a:buFont typeface="Arial" panose="020B0604020202020204" pitchFamily="34" charset="0"/>
        <a:buChar char="•"/>
        <a:defRPr sz="2000" kern="1200">
          <a:solidFill>
            <a:srgbClr val="58595B"/>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DA1D52"/>
        </a:buClr>
        <a:buFont typeface="Arial" panose="020B0604020202020204" pitchFamily="34" charset="0"/>
        <a:buChar char="•"/>
        <a:defRPr sz="2000" kern="1200">
          <a:solidFill>
            <a:srgbClr val="58595B"/>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DA1D52"/>
        </a:buClr>
        <a:buFont typeface="Arial" panose="020B0604020202020204" pitchFamily="34" charset="0"/>
        <a:buChar char="•"/>
        <a:defRPr sz="1800" kern="1200">
          <a:solidFill>
            <a:srgbClr val="58595B"/>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DA1D52"/>
        </a:buClr>
        <a:buFont typeface="Arial" panose="020B0604020202020204" pitchFamily="34" charset="0"/>
        <a:buChar char="•"/>
        <a:defRPr sz="1800" kern="1200">
          <a:solidFill>
            <a:srgbClr val="58595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DBD3E5"/>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
            <a:ext cx="10515600" cy="12312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321624"/>
            <a:ext cx="10515600" cy="48991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rgbClr val="58595B"/>
                </a:solidFill>
                <a:latin typeface="Arial" panose="020B0604020202020204" pitchFamily="34" charset="0"/>
                <a:cs typeface="Arial" panose="020B0604020202020204" pitchFamily="34" charset="0"/>
              </a:defRPr>
            </a:lvl1pPr>
          </a:lstStyle>
          <a:p>
            <a:fld id="{111C1156-9F48-442B-9650-93B414C8510A}" type="datetimeFigureOut">
              <a:rPr lang="en-GB" smtClean="0"/>
              <a:pPr/>
              <a:t>08/12/2022</a:t>
            </a:fld>
            <a:endParaRPr lang="en-GB"/>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rgbClr val="58595B"/>
                </a:solidFill>
                <a:latin typeface="Arial" panose="020B0604020202020204" pitchFamily="34" charset="0"/>
                <a:cs typeface="Arial" panose="020B0604020202020204" pitchFamily="34" charset="0"/>
              </a:defRPr>
            </a:lvl1pPr>
          </a:lstStyle>
          <a:p>
            <a:endParaRPr lang="en-GB"/>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rgbClr val="58595B"/>
                </a:solidFill>
                <a:latin typeface="Arial" panose="020B0604020202020204" pitchFamily="34" charset="0"/>
                <a:cs typeface="Arial" panose="020B0604020202020204" pitchFamily="34" charset="0"/>
              </a:defRPr>
            </a:lvl1pPr>
          </a:lstStyle>
          <a:p>
            <a:fld id="{56D0D72C-7A67-4C52-B3B9-1710A04F6D2A}" type="slidenum">
              <a:rPr lang="en-GB" smtClean="0"/>
              <a:pPr/>
              <a:t>‹#›</a:t>
            </a:fld>
            <a:endParaRPr lang="en-GB"/>
          </a:p>
        </p:txBody>
      </p:sp>
      <p:pic>
        <p:nvPicPr>
          <p:cNvPr id="9" name="Picture 8"/>
          <p:cNvPicPr>
            <a:picLocks noChangeAspect="1"/>
          </p:cNvPicPr>
          <p:nvPr userDrawn="1"/>
        </p:nvPicPr>
        <p:blipFill>
          <a:blip r:embed="rId16" cstate="email">
            <a:extLst>
              <a:ext uri="{28A0092B-C50C-407E-A947-70E740481C1C}">
                <a14:useLocalDpi xmlns:a14="http://schemas.microsoft.com/office/drawing/2010/main"/>
              </a:ext>
            </a:extLst>
          </a:blip>
          <a:stretch>
            <a:fillRect/>
          </a:stretch>
        </p:blipFill>
        <p:spPr>
          <a:xfrm>
            <a:off x="9794032" y="5059524"/>
            <a:ext cx="2397968" cy="1798476"/>
          </a:xfrm>
          <a:prstGeom prst="rect">
            <a:avLst/>
          </a:prstGeom>
        </p:spPr>
      </p:pic>
      <p:pic>
        <p:nvPicPr>
          <p:cNvPr id="8" name="Picture 7"/>
          <p:cNvPicPr>
            <a:picLocks noChangeAspect="1"/>
          </p:cNvPicPr>
          <p:nvPr userDrawn="1"/>
        </p:nvPicPr>
        <p:blipFill>
          <a:blip r:embed="rId17" cstate="email">
            <a:extLst>
              <a:ext uri="{28A0092B-C50C-407E-A947-70E740481C1C}">
                <a14:useLocalDpi xmlns:a14="http://schemas.microsoft.com/office/drawing/2010/main"/>
              </a:ext>
            </a:extLst>
          </a:blip>
          <a:srcRect/>
          <a:stretch/>
        </p:blipFill>
        <p:spPr>
          <a:xfrm>
            <a:off x="838201" y="5766300"/>
            <a:ext cx="2076796" cy="1557597"/>
          </a:xfrm>
          <a:prstGeom prst="rect">
            <a:avLst/>
          </a:prstGeom>
        </p:spPr>
      </p:pic>
    </p:spTree>
    <p:extLst>
      <p:ext uri="{BB962C8B-B14F-4D97-AF65-F5344CB8AC3E}">
        <p14:creationId xmlns:p14="http://schemas.microsoft.com/office/powerpoint/2010/main" val="3519295844"/>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 id="2147483772" r:id="rId12"/>
    <p:sldLayoutId id="2147483773" r:id="rId13"/>
    <p:sldLayoutId id="2147483774" r:id="rId14"/>
  </p:sldLayoutIdLst>
  <p:txStyles>
    <p:titleStyle>
      <a:lvl1pPr algn="l" defTabSz="914400" rtl="0" eaLnBrk="1" latinLnBrk="0" hangingPunct="1">
        <a:lnSpc>
          <a:spcPct val="90000"/>
        </a:lnSpc>
        <a:spcBef>
          <a:spcPct val="0"/>
        </a:spcBef>
        <a:buNone/>
        <a:defRPr sz="3800" kern="1200">
          <a:solidFill>
            <a:srgbClr val="520D5D"/>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DA1D52"/>
        </a:buClr>
        <a:buFont typeface="Arial" panose="020B0604020202020204" pitchFamily="34" charset="0"/>
        <a:buChar char="•"/>
        <a:defRPr sz="2500" kern="1200">
          <a:solidFill>
            <a:srgbClr val="58595B"/>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DA1D52"/>
        </a:buClr>
        <a:buFont typeface="Arial" panose="020B0604020202020204" pitchFamily="34" charset="0"/>
        <a:buChar char="•"/>
        <a:defRPr sz="2000" kern="1200">
          <a:solidFill>
            <a:srgbClr val="58595B"/>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DA1D52"/>
        </a:buClr>
        <a:buFont typeface="Arial" panose="020B0604020202020204" pitchFamily="34" charset="0"/>
        <a:buChar char="•"/>
        <a:defRPr sz="2000" kern="1200">
          <a:solidFill>
            <a:srgbClr val="58595B"/>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DA1D52"/>
        </a:buClr>
        <a:buFont typeface="Arial" panose="020B0604020202020204" pitchFamily="34" charset="0"/>
        <a:buChar char="•"/>
        <a:defRPr sz="1800" kern="1200">
          <a:solidFill>
            <a:srgbClr val="58595B"/>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DA1D52"/>
        </a:buClr>
        <a:buFont typeface="Arial" panose="020B0604020202020204" pitchFamily="34" charset="0"/>
        <a:buChar char="•"/>
        <a:defRPr sz="1800" kern="1200">
          <a:solidFill>
            <a:srgbClr val="58595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
            <a:ext cx="10515600" cy="12312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321624"/>
            <a:ext cx="10515600" cy="48991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675">
                <a:solidFill>
                  <a:srgbClr val="58595B"/>
                </a:solidFill>
                <a:latin typeface="Arial" panose="020B0604020202020204" pitchFamily="34" charset="0"/>
                <a:cs typeface="Arial" panose="020B0604020202020204" pitchFamily="34" charset="0"/>
              </a:defRPr>
            </a:lvl1pPr>
          </a:lstStyle>
          <a:p>
            <a:fld id="{111C1156-9F48-442B-9650-93B414C8510A}" type="datetimeFigureOut">
              <a:rPr lang="en-GB" smtClean="0"/>
              <a:pPr/>
              <a:t>08/12/2022</a:t>
            </a:fld>
            <a:endParaRPr lang="en-GB"/>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675">
                <a:solidFill>
                  <a:srgbClr val="58595B"/>
                </a:solidFill>
                <a:latin typeface="Arial" panose="020B0604020202020204" pitchFamily="34" charset="0"/>
                <a:cs typeface="Arial" panose="020B0604020202020204" pitchFamily="34" charset="0"/>
              </a:defRPr>
            </a:lvl1pPr>
          </a:lstStyle>
          <a:p>
            <a:endParaRPr lang="en-GB"/>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675">
                <a:solidFill>
                  <a:srgbClr val="58595B"/>
                </a:solidFill>
                <a:latin typeface="Arial" panose="020B0604020202020204" pitchFamily="34" charset="0"/>
                <a:cs typeface="Arial" panose="020B0604020202020204" pitchFamily="34" charset="0"/>
              </a:defRPr>
            </a:lvl1pPr>
          </a:lstStyle>
          <a:p>
            <a:fld id="{56D0D72C-7A67-4C52-B3B9-1710A04F6D2A}" type="slidenum">
              <a:rPr lang="en-GB" smtClean="0"/>
              <a:pPr/>
              <a:t>‹#›</a:t>
            </a:fld>
            <a:endParaRPr lang="en-GB"/>
          </a:p>
        </p:txBody>
      </p:sp>
      <p:pic>
        <p:nvPicPr>
          <p:cNvPr id="8" name="Picture 7"/>
          <p:cNvPicPr>
            <a:picLocks noChangeAspect="1"/>
          </p:cNvPicPr>
          <p:nvPr userDrawn="1"/>
        </p:nvPicPr>
        <p:blipFill>
          <a:blip r:embed="rId18" cstate="email">
            <a:extLst>
              <a:ext uri="{28A0092B-C50C-407E-A947-70E740481C1C}">
                <a14:useLocalDpi xmlns:a14="http://schemas.microsoft.com/office/drawing/2010/main"/>
              </a:ext>
            </a:extLst>
          </a:blip>
          <a:stretch>
            <a:fillRect/>
          </a:stretch>
        </p:blipFill>
        <p:spPr>
          <a:xfrm>
            <a:off x="9818013" y="4484012"/>
            <a:ext cx="2373988" cy="2373988"/>
          </a:xfrm>
          <a:prstGeom prst="rect">
            <a:avLst/>
          </a:prstGeom>
        </p:spPr>
      </p:pic>
    </p:spTree>
    <p:extLst>
      <p:ext uri="{BB962C8B-B14F-4D97-AF65-F5344CB8AC3E}">
        <p14:creationId xmlns:p14="http://schemas.microsoft.com/office/powerpoint/2010/main" val="3665563821"/>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 id="2147483787" r:id="rId12"/>
    <p:sldLayoutId id="2147483788" r:id="rId13"/>
    <p:sldLayoutId id="2147483789" r:id="rId14"/>
    <p:sldLayoutId id="2147483790" r:id="rId15"/>
    <p:sldLayoutId id="2147483791" r:id="rId16"/>
  </p:sldLayoutIdLst>
  <p:txStyles>
    <p:titleStyle>
      <a:lvl1pPr algn="l" defTabSz="685800" rtl="0" eaLnBrk="1" latinLnBrk="0" hangingPunct="1">
        <a:lnSpc>
          <a:spcPct val="90000"/>
        </a:lnSpc>
        <a:spcBef>
          <a:spcPct val="0"/>
        </a:spcBef>
        <a:buNone/>
        <a:defRPr sz="2850" kern="1200">
          <a:solidFill>
            <a:srgbClr val="520D5D"/>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Clr>
          <a:srgbClr val="DA1D52"/>
        </a:buClr>
        <a:buFont typeface="Arial" panose="020B0604020202020204" pitchFamily="34" charset="0"/>
        <a:buChar char="•"/>
        <a:defRPr sz="2100" kern="1200">
          <a:solidFill>
            <a:srgbClr val="58595B"/>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Clr>
          <a:srgbClr val="DA1D52"/>
        </a:buClr>
        <a:buFont typeface="Arial" panose="020B0604020202020204" pitchFamily="34" charset="0"/>
        <a:buChar char="•"/>
        <a:defRPr sz="1800" kern="1200">
          <a:solidFill>
            <a:srgbClr val="58595B"/>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Clr>
          <a:srgbClr val="DA1D52"/>
        </a:buClr>
        <a:buFont typeface="Arial" panose="020B0604020202020204" pitchFamily="34" charset="0"/>
        <a:buChar char="•"/>
        <a:defRPr sz="1500" kern="1200">
          <a:solidFill>
            <a:srgbClr val="58595B"/>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Clr>
          <a:srgbClr val="DA1D52"/>
        </a:buClr>
        <a:buFont typeface="Arial" panose="020B0604020202020204" pitchFamily="34" charset="0"/>
        <a:buChar char="•"/>
        <a:defRPr sz="1350" kern="1200">
          <a:solidFill>
            <a:srgbClr val="58595B"/>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Clr>
          <a:srgbClr val="DA1D52"/>
        </a:buClr>
        <a:buFont typeface="Arial" panose="020B0604020202020204" pitchFamily="34" charset="0"/>
        <a:buChar char="•"/>
        <a:defRPr sz="1350" kern="1200">
          <a:solidFill>
            <a:srgbClr val="58595B"/>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9064" y="115890"/>
            <a:ext cx="11953875" cy="1009648"/>
          </a:xfrm>
          <a:prstGeom prst="rect">
            <a:avLst/>
          </a:prstGeom>
        </p:spPr>
        <p:txBody>
          <a:bodyPr vert="horz" lIns="4680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119064" y="1268414"/>
            <a:ext cx="11953875" cy="50879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119063" y="6524625"/>
            <a:ext cx="2743200" cy="217488"/>
          </a:xfrm>
          <a:prstGeom prst="rect">
            <a:avLst/>
          </a:prstGeom>
        </p:spPr>
        <p:txBody>
          <a:bodyPr vert="horz" lIns="46800" tIns="45720" rIns="46800" bIns="45720" rtlCol="0" anchor="ctr"/>
          <a:lstStyle>
            <a:lvl1pPr algn="l">
              <a:defRPr sz="750">
                <a:solidFill>
                  <a:srgbClr val="6F777B"/>
                </a:solidFill>
              </a:defRPr>
            </a:lvl1pPr>
          </a:lstStyle>
          <a:p>
            <a:r>
              <a:rPr lang="en-GB"/>
              <a:t>Tuesday, 1 May 2018</a:t>
            </a:r>
          </a:p>
        </p:txBody>
      </p:sp>
      <p:sp>
        <p:nvSpPr>
          <p:cNvPr id="5" name="Footer Placeholder 4"/>
          <p:cNvSpPr>
            <a:spLocks noGrp="1"/>
          </p:cNvSpPr>
          <p:nvPr>
            <p:ph type="ftr" sz="quarter" idx="3"/>
          </p:nvPr>
        </p:nvSpPr>
        <p:spPr>
          <a:xfrm>
            <a:off x="2862263" y="6524626"/>
            <a:ext cx="6467476" cy="217489"/>
          </a:xfrm>
          <a:prstGeom prst="rect">
            <a:avLst/>
          </a:prstGeom>
        </p:spPr>
        <p:txBody>
          <a:bodyPr vert="horz" lIns="46800" tIns="45720" rIns="46800" bIns="45720" rtlCol="0" anchor="ctr"/>
          <a:lstStyle>
            <a:lvl1pPr algn="ctr">
              <a:defRPr sz="750">
                <a:solidFill>
                  <a:srgbClr val="6F777B"/>
                </a:solidFill>
              </a:defRPr>
            </a:lvl1pPr>
          </a:lstStyle>
          <a:p>
            <a:r>
              <a:rPr lang="en-GB"/>
              <a:t>OFFICIAL – SENSITIVE</a:t>
            </a:r>
          </a:p>
        </p:txBody>
      </p:sp>
      <p:sp>
        <p:nvSpPr>
          <p:cNvPr id="6" name="Slide Number Placeholder 5"/>
          <p:cNvSpPr>
            <a:spLocks noGrp="1"/>
          </p:cNvSpPr>
          <p:nvPr>
            <p:ph type="sldNum" sz="quarter" idx="4"/>
          </p:nvPr>
        </p:nvSpPr>
        <p:spPr>
          <a:xfrm>
            <a:off x="9329739" y="6524625"/>
            <a:ext cx="2743200" cy="217488"/>
          </a:xfrm>
          <a:prstGeom prst="rect">
            <a:avLst/>
          </a:prstGeom>
        </p:spPr>
        <p:txBody>
          <a:bodyPr vert="horz" lIns="46800" tIns="45720" rIns="46800" bIns="45720" rtlCol="0" anchor="ctr"/>
          <a:lstStyle>
            <a:lvl1pPr algn="r">
              <a:defRPr sz="750">
                <a:solidFill>
                  <a:srgbClr val="6F777B"/>
                </a:solidFill>
              </a:defRPr>
            </a:lvl1pPr>
          </a:lstStyle>
          <a:p>
            <a:fld id="{DE2C65E8-42CD-40E1-AA3B-13A5781E6586}" type="slidenum">
              <a:rPr lang="en-GB" smtClean="0"/>
              <a:pPr/>
              <a:t>‹#›</a:t>
            </a:fld>
            <a:endParaRPr lang="en-GB"/>
          </a:p>
        </p:txBody>
      </p:sp>
      <p:grpSp>
        <p:nvGrpSpPr>
          <p:cNvPr id="10" name="Group 9"/>
          <p:cNvGrpSpPr/>
          <p:nvPr userDrawn="1"/>
        </p:nvGrpSpPr>
        <p:grpSpPr>
          <a:xfrm>
            <a:off x="119063" y="7015484"/>
            <a:ext cx="3497580" cy="480060"/>
            <a:chOff x="119062" y="7171128"/>
            <a:chExt cx="3497580" cy="480060"/>
          </a:xfrm>
        </p:grpSpPr>
        <p:sp>
          <p:nvSpPr>
            <p:cNvPr id="11" name="Rectangle 10"/>
            <p:cNvSpPr/>
            <p:nvPr userDrawn="1"/>
          </p:nvSpPr>
          <p:spPr>
            <a:xfrm>
              <a:off x="119062" y="7171128"/>
              <a:ext cx="194310" cy="48006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2" name="Rectangle 11"/>
            <p:cNvSpPr/>
            <p:nvPr userDrawn="1"/>
          </p:nvSpPr>
          <p:spPr>
            <a:xfrm>
              <a:off x="313372" y="7171128"/>
              <a:ext cx="194310" cy="480060"/>
            </a:xfrm>
            <a:prstGeom prst="rect">
              <a:avLst/>
            </a:prstGeom>
            <a:solidFill>
              <a:srgbClr val="6F77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3" name="Rectangle 12"/>
            <p:cNvSpPr/>
            <p:nvPr userDrawn="1"/>
          </p:nvSpPr>
          <p:spPr>
            <a:xfrm>
              <a:off x="507682" y="7171128"/>
              <a:ext cx="194310" cy="480060"/>
            </a:xfrm>
            <a:prstGeom prst="rect">
              <a:avLst/>
            </a:prstGeom>
            <a:solidFill>
              <a:srgbClr val="BFC1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4" name="Rectangle 13"/>
            <p:cNvSpPr/>
            <p:nvPr userDrawn="1"/>
          </p:nvSpPr>
          <p:spPr>
            <a:xfrm>
              <a:off x="701992" y="7171128"/>
              <a:ext cx="194310" cy="480060"/>
            </a:xfrm>
            <a:prstGeom prst="rect">
              <a:avLst/>
            </a:prstGeom>
            <a:solidFill>
              <a:srgbClr val="DEE0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5" name="Rectangle 14"/>
            <p:cNvSpPr/>
            <p:nvPr userDrawn="1"/>
          </p:nvSpPr>
          <p:spPr>
            <a:xfrm>
              <a:off x="896302" y="7171128"/>
              <a:ext cx="194310" cy="480060"/>
            </a:xfrm>
            <a:prstGeom prst="rect">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6" name="Rectangle 15"/>
            <p:cNvSpPr/>
            <p:nvPr userDrawn="1"/>
          </p:nvSpPr>
          <p:spPr>
            <a:xfrm>
              <a:off x="1090612" y="7171128"/>
              <a:ext cx="194310" cy="48006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7" name="Rectangle 16"/>
            <p:cNvSpPr/>
            <p:nvPr userDrawn="1"/>
          </p:nvSpPr>
          <p:spPr>
            <a:xfrm>
              <a:off x="1284922" y="7171128"/>
              <a:ext cx="194310" cy="480060"/>
            </a:xfrm>
            <a:prstGeom prst="rect">
              <a:avLst/>
            </a:prstGeom>
            <a:solidFill>
              <a:srgbClr val="005E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8" name="Rectangle 17"/>
            <p:cNvSpPr/>
            <p:nvPr userDrawn="1"/>
          </p:nvSpPr>
          <p:spPr>
            <a:xfrm>
              <a:off x="1479232" y="7171128"/>
              <a:ext cx="194310" cy="480060"/>
            </a:xfrm>
            <a:prstGeom prst="rect">
              <a:avLst/>
            </a:prstGeom>
            <a:solidFill>
              <a:srgbClr val="2B8C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9" name="Rectangle 18"/>
            <p:cNvSpPr/>
            <p:nvPr userDrawn="1"/>
          </p:nvSpPr>
          <p:spPr>
            <a:xfrm>
              <a:off x="1673542" y="7171128"/>
              <a:ext cx="194310" cy="480060"/>
            </a:xfrm>
            <a:prstGeom prst="rect">
              <a:avLst/>
            </a:prstGeom>
            <a:solidFill>
              <a:srgbClr val="00BE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0" name="Rectangle 19"/>
            <p:cNvSpPr/>
            <p:nvPr userDrawn="1"/>
          </p:nvSpPr>
          <p:spPr>
            <a:xfrm>
              <a:off x="1867852" y="7171128"/>
              <a:ext cx="194310" cy="480060"/>
            </a:xfrm>
            <a:prstGeom prst="rect">
              <a:avLst/>
            </a:prstGeom>
            <a:solidFill>
              <a:srgbClr val="00AD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1" name="Rectangle 20"/>
            <p:cNvSpPr/>
            <p:nvPr userDrawn="1"/>
          </p:nvSpPr>
          <p:spPr>
            <a:xfrm>
              <a:off x="2062162" y="7171128"/>
              <a:ext cx="194310" cy="480060"/>
            </a:xfrm>
            <a:prstGeom prst="rect">
              <a:avLst/>
            </a:prstGeom>
            <a:solidFill>
              <a:srgbClr val="46B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2" name="Rectangle 21"/>
            <p:cNvSpPr/>
            <p:nvPr userDrawn="1"/>
          </p:nvSpPr>
          <p:spPr>
            <a:xfrm>
              <a:off x="2256472" y="7171128"/>
              <a:ext cx="194310" cy="480060"/>
            </a:xfrm>
            <a:prstGeom prst="rect">
              <a:avLst/>
            </a:prstGeom>
            <a:solidFill>
              <a:srgbClr val="0082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3" name="Rectangle 22"/>
            <p:cNvSpPr/>
            <p:nvPr userDrawn="1"/>
          </p:nvSpPr>
          <p:spPr>
            <a:xfrm>
              <a:off x="2450782" y="7171128"/>
              <a:ext cx="194310" cy="480060"/>
            </a:xfrm>
            <a:prstGeom prst="rect">
              <a:avLst/>
            </a:prstGeom>
            <a:solidFill>
              <a:srgbClr val="2E35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4" name="Rectangle 23"/>
            <p:cNvSpPr/>
            <p:nvPr userDrawn="1"/>
          </p:nvSpPr>
          <p:spPr>
            <a:xfrm>
              <a:off x="2645092" y="7171128"/>
              <a:ext cx="194310" cy="480060"/>
            </a:xfrm>
            <a:prstGeom prst="rect">
              <a:avLst/>
            </a:prstGeom>
            <a:solidFill>
              <a:srgbClr val="912B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5" name="Rectangle 24"/>
            <p:cNvSpPr/>
            <p:nvPr userDrawn="1"/>
          </p:nvSpPr>
          <p:spPr>
            <a:xfrm>
              <a:off x="2839402" y="7171128"/>
              <a:ext cx="194310" cy="480060"/>
            </a:xfrm>
            <a:prstGeom prst="rect">
              <a:avLst/>
            </a:prstGeom>
            <a:solidFill>
              <a:srgbClr val="D538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6" name="Rectangle 25"/>
            <p:cNvSpPr/>
            <p:nvPr userDrawn="1"/>
          </p:nvSpPr>
          <p:spPr>
            <a:xfrm>
              <a:off x="3033712" y="7171128"/>
              <a:ext cx="194310" cy="480060"/>
            </a:xfrm>
            <a:prstGeom prst="rect">
              <a:avLst/>
            </a:prstGeom>
            <a:solidFill>
              <a:srgbClr val="FFBF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7" name="Rectangle 26"/>
            <p:cNvSpPr/>
            <p:nvPr userDrawn="1"/>
          </p:nvSpPr>
          <p:spPr>
            <a:xfrm>
              <a:off x="3228022" y="7171128"/>
              <a:ext cx="194310" cy="480060"/>
            </a:xfrm>
            <a:prstGeom prst="rect">
              <a:avLst/>
            </a:prstGeom>
            <a:solidFill>
              <a:srgbClr val="F477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8" name="Rectangle 27"/>
            <p:cNvSpPr/>
            <p:nvPr userDrawn="1"/>
          </p:nvSpPr>
          <p:spPr>
            <a:xfrm>
              <a:off x="3422332" y="7171128"/>
              <a:ext cx="194310" cy="480060"/>
            </a:xfrm>
            <a:prstGeom prst="rect">
              <a:avLst/>
            </a:prstGeom>
            <a:solidFill>
              <a:srgbClr val="B10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grpSp>
    </p:spTree>
    <p:extLst>
      <p:ext uri="{BB962C8B-B14F-4D97-AF65-F5344CB8AC3E}">
        <p14:creationId xmlns:p14="http://schemas.microsoft.com/office/powerpoint/2010/main" val="1834692507"/>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685800" rtl="0" eaLnBrk="1" latinLnBrk="0" hangingPunct="1">
        <a:lnSpc>
          <a:spcPct val="90000"/>
        </a:lnSpc>
        <a:spcBef>
          <a:spcPct val="0"/>
        </a:spcBef>
        <a:buNone/>
        <a:defRPr sz="1800" kern="1200">
          <a:solidFill>
            <a:srgbClr val="005EA5"/>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120" userDrawn="1">
          <p15:clr>
            <a:srgbClr val="5ACBF0"/>
          </p15:clr>
        </p15:guide>
        <p15:guide id="2" orient="horz" pos="2160" userDrawn="1">
          <p15:clr>
            <a:srgbClr val="5ACBF0"/>
          </p15:clr>
        </p15:guide>
        <p15:guide id="3" orient="horz" pos="73" userDrawn="1">
          <p15:clr>
            <a:srgbClr val="FBAE40"/>
          </p15:clr>
        </p15:guide>
        <p15:guide id="4" orient="horz" pos="709" userDrawn="1">
          <p15:clr>
            <a:srgbClr val="A4A3A4"/>
          </p15:clr>
        </p15:guide>
        <p15:guide id="5" orient="horz" pos="799" userDrawn="1">
          <p15:clr>
            <a:srgbClr val="FBAE40"/>
          </p15:clr>
        </p15:guide>
        <p15:guide id="6" orient="horz" pos="4042" userDrawn="1">
          <p15:clr>
            <a:srgbClr val="FBAE40"/>
          </p15:clr>
        </p15:guide>
        <p15:guide id="7" orient="horz" pos="4110" userDrawn="1">
          <p15:clr>
            <a:srgbClr val="A4A3A4"/>
          </p15:clr>
        </p15:guide>
        <p15:guide id="8" orient="horz" pos="4247" userDrawn="1">
          <p15:clr>
            <a:srgbClr val="A4A3A4"/>
          </p15:clr>
        </p15:guide>
        <p15:guide id="9" pos="100" userDrawn="1">
          <p15:clr>
            <a:srgbClr val="FBAE40"/>
          </p15:clr>
        </p15:guide>
        <p15:guide id="10" pos="10140" userDrawn="1">
          <p15:clr>
            <a:srgbClr val="FBAE40"/>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
            <a:ext cx="10515600" cy="12312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321624"/>
            <a:ext cx="10515600" cy="48991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rgbClr val="58595B"/>
                </a:solidFill>
                <a:latin typeface="Arial" panose="020B0604020202020204" pitchFamily="34" charset="0"/>
                <a:cs typeface="Arial" panose="020B0604020202020204" pitchFamily="34" charset="0"/>
              </a:defRPr>
            </a:lvl1pPr>
          </a:lstStyle>
          <a:p>
            <a:fld id="{111C1156-9F48-442B-9650-93B414C8510A}" type="datetimeFigureOut">
              <a:rPr lang="en-GB" smtClean="0"/>
              <a:pPr/>
              <a:t>08/12/2022</a:t>
            </a:fld>
            <a:endParaRPr lang="en-GB"/>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rgbClr val="58595B"/>
                </a:solidFill>
                <a:latin typeface="Arial" panose="020B0604020202020204" pitchFamily="34" charset="0"/>
                <a:cs typeface="Arial" panose="020B0604020202020204" pitchFamily="34" charset="0"/>
              </a:defRPr>
            </a:lvl1pPr>
          </a:lstStyle>
          <a:p>
            <a:endParaRPr lang="en-GB"/>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rgbClr val="58595B"/>
                </a:solidFill>
                <a:latin typeface="Arial" panose="020B0604020202020204" pitchFamily="34" charset="0"/>
                <a:cs typeface="Arial" panose="020B0604020202020204" pitchFamily="34" charset="0"/>
              </a:defRPr>
            </a:lvl1pPr>
          </a:lstStyle>
          <a:p>
            <a:fld id="{56D0D72C-7A67-4C52-B3B9-1710A04F6D2A}" type="slidenum">
              <a:rPr lang="en-GB" smtClean="0"/>
              <a:pPr/>
              <a:t>‹#›</a:t>
            </a:fld>
            <a:endParaRPr lang="en-GB"/>
          </a:p>
        </p:txBody>
      </p:sp>
      <p:pic>
        <p:nvPicPr>
          <p:cNvPr id="8" name="Picture 7"/>
          <p:cNvPicPr>
            <a:picLocks noChangeAspect="1"/>
          </p:cNvPicPr>
          <p:nvPr userDrawn="1"/>
        </p:nvPicPr>
        <p:blipFill>
          <a:blip r:embed="rId18" cstate="email">
            <a:extLst>
              <a:ext uri="{28A0092B-C50C-407E-A947-70E740481C1C}">
                <a14:useLocalDpi xmlns:a14="http://schemas.microsoft.com/office/drawing/2010/main"/>
              </a:ext>
            </a:extLst>
          </a:blip>
          <a:stretch>
            <a:fillRect/>
          </a:stretch>
        </p:blipFill>
        <p:spPr>
          <a:xfrm>
            <a:off x="9794032" y="5059524"/>
            <a:ext cx="2397968" cy="1798476"/>
          </a:xfrm>
          <a:prstGeom prst="rect">
            <a:avLst/>
          </a:prstGeom>
        </p:spPr>
      </p:pic>
      <p:pic>
        <p:nvPicPr>
          <p:cNvPr id="9" name="Picture 8"/>
          <p:cNvPicPr>
            <a:picLocks noChangeAspect="1"/>
          </p:cNvPicPr>
          <p:nvPr userDrawn="1"/>
        </p:nvPicPr>
        <p:blipFill>
          <a:blip r:embed="rId19" cstate="email">
            <a:extLst>
              <a:ext uri="{28A0092B-C50C-407E-A947-70E740481C1C}">
                <a14:useLocalDpi xmlns:a14="http://schemas.microsoft.com/office/drawing/2010/main"/>
              </a:ext>
            </a:extLst>
          </a:blip>
          <a:srcRect/>
          <a:stretch/>
        </p:blipFill>
        <p:spPr>
          <a:xfrm>
            <a:off x="838201" y="5706082"/>
            <a:ext cx="2220884" cy="1665663"/>
          </a:xfrm>
          <a:prstGeom prst="rect">
            <a:avLst/>
          </a:prstGeom>
        </p:spPr>
      </p:pic>
    </p:spTree>
    <p:extLst>
      <p:ext uri="{BB962C8B-B14F-4D97-AF65-F5344CB8AC3E}">
        <p14:creationId xmlns:p14="http://schemas.microsoft.com/office/powerpoint/2010/main" val="4243276417"/>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 id="2147483826" r:id="rId12"/>
    <p:sldLayoutId id="2147483827" r:id="rId13"/>
    <p:sldLayoutId id="2147483828" r:id="rId14"/>
    <p:sldLayoutId id="2147483829" r:id="rId15"/>
    <p:sldLayoutId id="2147483830" r:id="rId16"/>
  </p:sldLayoutIdLst>
  <p:txStyles>
    <p:titleStyle>
      <a:lvl1pPr algn="l" defTabSz="914400" rtl="0" eaLnBrk="1" latinLnBrk="0" hangingPunct="1">
        <a:lnSpc>
          <a:spcPct val="90000"/>
        </a:lnSpc>
        <a:spcBef>
          <a:spcPct val="0"/>
        </a:spcBef>
        <a:buNone/>
        <a:defRPr sz="3800" kern="1200">
          <a:solidFill>
            <a:srgbClr val="520D5D"/>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DA1D52"/>
        </a:buClr>
        <a:buFont typeface="Arial" panose="020B0604020202020204" pitchFamily="34" charset="0"/>
        <a:buChar char="•"/>
        <a:defRPr sz="2500" kern="1200" baseline="0">
          <a:solidFill>
            <a:srgbClr val="58595B"/>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DA1D52"/>
        </a:buClr>
        <a:buFont typeface="Arial" panose="020B0604020202020204" pitchFamily="34" charset="0"/>
        <a:buChar char="•"/>
        <a:defRPr sz="2000" kern="1200">
          <a:solidFill>
            <a:srgbClr val="58595B"/>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DA1D52"/>
        </a:buClr>
        <a:buFont typeface="Arial" panose="020B0604020202020204" pitchFamily="34" charset="0"/>
        <a:buChar char="•"/>
        <a:defRPr sz="2000" kern="1200">
          <a:solidFill>
            <a:srgbClr val="58595B"/>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DA1D52"/>
        </a:buClr>
        <a:buFont typeface="Arial" panose="020B0604020202020204" pitchFamily="34" charset="0"/>
        <a:buChar char="•"/>
        <a:defRPr sz="1800" kern="1200">
          <a:solidFill>
            <a:srgbClr val="58595B"/>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DA1D52"/>
        </a:buClr>
        <a:buFont typeface="Arial" panose="020B0604020202020204" pitchFamily="34" charset="0"/>
        <a:buChar char="•"/>
        <a:defRPr sz="1800" kern="1200">
          <a:solidFill>
            <a:srgbClr val="58595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rgbClr val="FBFDF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
            <a:ext cx="10515600" cy="12312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321624"/>
            <a:ext cx="10515600" cy="48991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675">
                <a:solidFill>
                  <a:srgbClr val="58595B"/>
                </a:solidFill>
                <a:latin typeface="Arial" panose="020B0604020202020204" pitchFamily="34" charset="0"/>
                <a:cs typeface="Arial" panose="020B0604020202020204" pitchFamily="34" charset="0"/>
              </a:defRPr>
            </a:lvl1pPr>
          </a:lstStyle>
          <a:p>
            <a:endParaRPr lang="en-GB"/>
          </a:p>
        </p:txBody>
      </p:sp>
    </p:spTree>
    <p:extLst>
      <p:ext uri="{BB962C8B-B14F-4D97-AF65-F5344CB8AC3E}">
        <p14:creationId xmlns:p14="http://schemas.microsoft.com/office/powerpoint/2010/main" val="9736956"/>
      </p:ext>
    </p:extLst>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 id="2147483843" r:id="rId12"/>
    <p:sldLayoutId id="2147483844" r:id="rId13"/>
    <p:sldLayoutId id="2147483845" r:id="rId14"/>
    <p:sldLayoutId id="2147483846" r:id="rId15"/>
    <p:sldLayoutId id="2147483847" r:id="rId16"/>
    <p:sldLayoutId id="2147483848" r:id="rId17"/>
  </p:sldLayoutIdLst>
  <p:txStyles>
    <p:titleStyle>
      <a:lvl1pPr algn="l" defTabSz="685800" rtl="0" eaLnBrk="1" latinLnBrk="0" hangingPunct="1">
        <a:lnSpc>
          <a:spcPct val="90000"/>
        </a:lnSpc>
        <a:spcBef>
          <a:spcPct val="0"/>
        </a:spcBef>
        <a:buNone/>
        <a:defRPr sz="2850" kern="1200">
          <a:solidFill>
            <a:srgbClr val="58595B"/>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Clr>
          <a:srgbClr val="497C2B"/>
        </a:buClr>
        <a:buFont typeface="Arial" panose="020B0604020202020204" pitchFamily="34" charset="0"/>
        <a:buChar char="•"/>
        <a:defRPr sz="2100" kern="1200">
          <a:solidFill>
            <a:srgbClr val="58595B"/>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Clr>
          <a:srgbClr val="497C2B"/>
        </a:buClr>
        <a:buFont typeface="Arial" panose="020B0604020202020204" pitchFamily="34" charset="0"/>
        <a:buChar char="•"/>
        <a:defRPr sz="1800" kern="1200">
          <a:solidFill>
            <a:srgbClr val="58595B"/>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Clr>
          <a:srgbClr val="497C2B"/>
        </a:buClr>
        <a:buFont typeface="Arial" panose="020B0604020202020204" pitchFamily="34" charset="0"/>
        <a:buChar char="•"/>
        <a:defRPr sz="1500" kern="1200">
          <a:solidFill>
            <a:srgbClr val="58595B"/>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Clr>
          <a:srgbClr val="497C2B"/>
        </a:buClr>
        <a:buFont typeface="Arial" panose="020B0604020202020204" pitchFamily="34" charset="0"/>
        <a:buChar char="•"/>
        <a:defRPr sz="1350" kern="1200">
          <a:solidFill>
            <a:srgbClr val="58595B"/>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Clr>
          <a:srgbClr val="497C2B"/>
        </a:buClr>
        <a:buFont typeface="Arial" panose="020B0604020202020204" pitchFamily="34" charset="0"/>
        <a:buChar char="•"/>
        <a:defRPr sz="1350" kern="1200">
          <a:solidFill>
            <a:srgbClr val="58595B"/>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48.xml"/><Relationship Id="rId4" Type="http://schemas.openxmlformats.org/officeDocument/2006/relationships/image" Target="../media/image4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8.xml"/></Relationships>
</file>

<file path=ppt/slides/_rels/slide1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43.xml"/></Relationships>
</file>

<file path=ppt/slides/_rels/slide1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43.xml"/></Relationships>
</file>

<file path=ppt/slides/_rels/slide1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48.xml"/></Relationships>
</file>

<file path=ppt/slides/_rels/slide1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170.xml"/><Relationship Id="rId4" Type="http://schemas.openxmlformats.org/officeDocument/2006/relationships/image" Target="../media/image51.jpeg"/></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9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68.png"/><Relationship Id="rId2" Type="http://schemas.openxmlformats.org/officeDocument/2006/relationships/diagramData" Target="../diagrams/data2.xml"/><Relationship Id="rId1" Type="http://schemas.openxmlformats.org/officeDocument/2006/relationships/slideLayout" Target="../slideLayouts/slideLayout18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194.xml"/></Relationships>
</file>

<file path=ppt/slides/_rels/slide1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4.xml"/><Relationship Id="rId1" Type="http://schemas.openxmlformats.org/officeDocument/2006/relationships/slideLayout" Target="../slideLayouts/slideLayout18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18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183.xml"/><Relationship Id="rId4" Type="http://schemas.openxmlformats.org/officeDocument/2006/relationships/image" Target="../media/image73.png"/></Relationships>
</file>

<file path=ppt/slides/_rels/slide2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183.xml"/><Relationship Id="rId4" Type="http://schemas.openxmlformats.org/officeDocument/2006/relationships/image" Target="../media/image76.png"/></Relationships>
</file>

<file path=ppt/slides/_rels/slide23.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183.xml"/></Relationships>
</file>

<file path=ppt/slides/_rels/slide24.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183.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8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6.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6.xml"/><Relationship Id="rId1" Type="http://schemas.openxmlformats.org/officeDocument/2006/relationships/slideLayout" Target="../slideLayouts/slideLayout196.xml"/><Relationship Id="rId4" Type="http://schemas.openxmlformats.org/officeDocument/2006/relationships/image" Target="../media/image81.png"/></Relationships>
</file>

<file path=ppt/slides/_rels/slide27.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7.xml"/><Relationship Id="rId1" Type="http://schemas.openxmlformats.org/officeDocument/2006/relationships/slideLayout" Target="../slideLayouts/slideLayout194.xml"/></Relationships>
</file>

<file path=ppt/slides/_rels/slide28.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notesSlide" Target="../notesSlides/notesSlide8.xml"/><Relationship Id="rId1" Type="http://schemas.openxmlformats.org/officeDocument/2006/relationships/slideLayout" Target="../slideLayouts/slideLayout194.xml"/></Relationships>
</file>

<file path=ppt/slides/_rels/slide29.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84.jpeg"/><Relationship Id="rId7" Type="http://schemas.openxmlformats.org/officeDocument/2006/relationships/diagramColors" Target="../diagrams/colors5.xml"/><Relationship Id="rId2" Type="http://schemas.openxmlformats.org/officeDocument/2006/relationships/notesSlide" Target="../notesSlides/notesSlide9.xml"/><Relationship Id="rId1" Type="http://schemas.openxmlformats.org/officeDocument/2006/relationships/slideLayout" Target="../slideLayouts/slideLayout194.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5.xml"/></Relationships>
</file>

<file path=ppt/slides/_rels/slide30.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notesSlide" Target="../notesSlides/notesSlide10.xml"/><Relationship Id="rId1" Type="http://schemas.openxmlformats.org/officeDocument/2006/relationships/slideLayout" Target="../slideLayouts/slideLayout194.xml"/></Relationships>
</file>

<file path=ppt/slides/_rels/slide31.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194.xml"/></Relationships>
</file>

<file path=ppt/slides/_rels/slide32.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11.xml"/><Relationship Id="rId1" Type="http://schemas.openxmlformats.org/officeDocument/2006/relationships/slideLayout" Target="../slideLayouts/slideLayout18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197.xml"/><Relationship Id="rId4" Type="http://schemas.openxmlformats.org/officeDocument/2006/relationships/image" Target="../media/image90.png"/></Relationships>
</file>

<file path=ppt/slides/_rels/slide35.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197.xml"/></Relationships>
</file>

<file path=ppt/slides/_rels/slide36.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19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png"/><Relationship Id="rId3" Type="http://schemas.openxmlformats.org/officeDocument/2006/relationships/hyperlink" Target="https://memberbenefits.cipd.co.uk/" TargetMode="External"/><Relationship Id="rId7" Type="http://schemas.openxmlformats.org/officeDocument/2006/relationships/image" Target="../media/image31.png"/><Relationship Id="rId12"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9.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s>
</file>

<file path=ppt/slides/_rels/slide3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39.png"/><Relationship Id="rId4" Type="http://schemas.openxmlformats.org/officeDocument/2006/relationships/hyperlink" Target="https://www.cipd.co.uk/membership/benefits/wellbeing-helpline-services"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12" Type="http://schemas.openxmlformats.org/officeDocument/2006/relationships/image" Target="../media/image37.png"/><Relationship Id="rId2" Type="http://schemas.openxmlformats.org/officeDocument/2006/relationships/hyperlink" Target="https://memberbenefits.cipd.co.uk/" TargetMode="External"/><Relationship Id="rId1" Type="http://schemas.openxmlformats.org/officeDocument/2006/relationships/slideLayout" Target="../slideLayouts/slideLayout148.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s>
</file>

<file path=ppt/slides/_rels/slide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39.png"/><Relationship Id="rId4" Type="http://schemas.openxmlformats.org/officeDocument/2006/relationships/hyperlink" Target="https://www.cipd.co.uk/membership/benefits/wellbeing-helpline-services"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xml"/><Relationship Id="rId1" Type="http://schemas.openxmlformats.org/officeDocument/2006/relationships/slideLayout" Target="../slideLayouts/slideLayout148.xml"/></Relationships>
</file>

<file path=ppt/slides/_rels/slide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48.xml"/></Relationships>
</file>

<file path=ppt/slides/_rels/slide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4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37661" y="1999086"/>
            <a:ext cx="8516678" cy="2210266"/>
          </a:xfrm>
        </p:spPr>
        <p:txBody>
          <a:bodyPr>
            <a:noAutofit/>
          </a:bodyPr>
          <a:lstStyle/>
          <a:p>
            <a:r>
              <a:rPr lang="en-GB" sz="4800" dirty="0"/>
              <a:t>CIPD webinar: </a:t>
            </a:r>
            <a:br>
              <a:rPr lang="en-GB" sz="4800" dirty="0"/>
            </a:br>
            <a:r>
              <a:rPr lang="en-GB" sz="3200" dirty="0"/>
              <a:t>Navigating an economic downturn – and looking after your people</a:t>
            </a:r>
          </a:p>
        </p:txBody>
      </p:sp>
      <p:sp>
        <p:nvSpPr>
          <p:cNvPr id="3" name="Subtitle 2"/>
          <p:cNvSpPr>
            <a:spLocks noGrp="1"/>
          </p:cNvSpPr>
          <p:nvPr>
            <p:ph type="subTitle" idx="1"/>
          </p:nvPr>
        </p:nvSpPr>
        <p:spPr>
          <a:xfrm>
            <a:off x="2322163" y="4655920"/>
            <a:ext cx="7772400" cy="1655762"/>
          </a:xfrm>
        </p:spPr>
        <p:txBody>
          <a:bodyPr vert="horz" lIns="91440" tIns="45720" rIns="91440" bIns="45720" rtlCol="0" anchor="t">
            <a:normAutofit/>
          </a:bodyPr>
          <a:lstStyle/>
          <a:p>
            <a:r>
              <a:rPr lang="en-GB" sz="2600" dirty="0"/>
              <a:t> </a:t>
            </a:r>
            <a:endParaRPr lang="en-GB" dirty="0"/>
          </a:p>
          <a:p>
            <a:r>
              <a:rPr lang="en-GB" dirty="0"/>
              <a:t>08 December 2022</a:t>
            </a:r>
          </a:p>
        </p:txBody>
      </p:sp>
    </p:spTree>
    <p:extLst>
      <p:ext uri="{BB962C8B-B14F-4D97-AF65-F5344CB8AC3E}">
        <p14:creationId xmlns:p14="http://schemas.microsoft.com/office/powerpoint/2010/main" val="10555038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192889" y="677333"/>
            <a:ext cx="6769558" cy="46474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520D5D"/>
                </a:solidFill>
                <a:effectLst/>
                <a:uLnTx/>
                <a:uFillTx/>
                <a:latin typeface="Arial" panose="020B0604020202020204" pitchFamily="34" charset="0"/>
                <a:cs typeface="Arial" panose="020B0604020202020204" pitchFamily="34" charset="0"/>
              </a:rPr>
              <a:t>Redundancy intentions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520D5D"/>
              </a:solidFill>
              <a:effectLst/>
              <a:uLnTx/>
              <a:uFillTx/>
              <a:latin typeface="Arial" panose="020B0604020202020204" pitchFamily="34" charset="0"/>
              <a:cs typeface="Arial" panose="020B060402020202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Arial"/>
              <a:buChar char="•"/>
              <a:tabLst/>
              <a:defRPr/>
            </a:pPr>
            <a:r>
              <a:rPr kumimoji="0" lang="en-US" sz="2400" b="0" i="0" u="none" strike="noStrike" kern="1200" cap="none" spc="0" normalizeH="0" baseline="0" noProof="0" dirty="0">
                <a:ln>
                  <a:noFill/>
                </a:ln>
                <a:solidFill>
                  <a:srgbClr val="520D5D"/>
                </a:solidFill>
                <a:effectLst/>
                <a:uLnTx/>
                <a:uFillTx/>
                <a:latin typeface="Arial" panose="020B0604020202020204" pitchFamily="34" charset="0"/>
                <a:cs typeface="Arial" panose="020B0604020202020204" pitchFamily="34" charset="0"/>
              </a:rPr>
              <a:t>Redundancy intentions remain low but are increasing – 16% of employers are planning to make redundancies in the three months to December 2022 (up from 13% last quarter)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520D5D"/>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520D5D"/>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520D5D"/>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520D5D"/>
              </a:solidFill>
              <a:effectLst/>
              <a:uLnTx/>
              <a:uFillTx/>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a:stretch>
            <a:fillRect/>
          </a:stretch>
        </p:blipFill>
        <p:spPr>
          <a:xfrm>
            <a:off x="4881476" y="3679401"/>
            <a:ext cx="8251735" cy="5542210"/>
          </a:xfrm>
          <a:prstGeom prst="rect">
            <a:avLst/>
          </a:prstGeom>
        </p:spPr>
      </p:pic>
      <p:pic>
        <p:nvPicPr>
          <p:cNvPr id="4" name="Picture 3"/>
          <p:cNvPicPr>
            <a:picLocks noChangeAspect="1"/>
          </p:cNvPicPr>
          <p:nvPr/>
        </p:nvPicPr>
        <p:blipFill>
          <a:blip r:embed="rId3"/>
          <a:stretch>
            <a:fillRect/>
          </a:stretch>
        </p:blipFill>
        <p:spPr>
          <a:xfrm>
            <a:off x="0" y="257771"/>
            <a:ext cx="5080000" cy="6320828"/>
          </a:xfrm>
          <a:prstGeom prst="rect">
            <a:avLst/>
          </a:prstGeom>
        </p:spPr>
      </p:pic>
      <p:pic>
        <p:nvPicPr>
          <p:cNvPr id="6" name="Picture 5"/>
          <p:cNvPicPr>
            <a:picLocks noChangeAspect="1"/>
          </p:cNvPicPr>
          <p:nvPr/>
        </p:nvPicPr>
        <p:blipFill>
          <a:blip r:embed="rId4"/>
          <a:stretch>
            <a:fillRect/>
          </a:stretch>
        </p:blipFill>
        <p:spPr>
          <a:xfrm>
            <a:off x="1382233" y="676579"/>
            <a:ext cx="3629676" cy="2875558"/>
          </a:xfrm>
          <a:prstGeom prst="rect">
            <a:avLst/>
          </a:prstGeom>
        </p:spPr>
      </p:pic>
    </p:spTree>
    <p:extLst>
      <p:ext uri="{BB962C8B-B14F-4D97-AF65-F5344CB8AC3E}">
        <p14:creationId xmlns:p14="http://schemas.microsoft.com/office/powerpoint/2010/main" val="30082399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75301" y="566316"/>
            <a:ext cx="9130591" cy="70788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520D5D"/>
                </a:solidFill>
                <a:effectLst/>
                <a:uLnTx/>
                <a:uFillTx/>
                <a:latin typeface="Arial"/>
                <a:ea typeface="+mn-ea"/>
                <a:cs typeface="Arial"/>
              </a:rPr>
              <a:t>Alternatives to redundancy</a:t>
            </a:r>
            <a:endParaRPr kumimoji="0" lang="en-US" sz="4000" b="0" i="0" u="none" strike="noStrike" kern="1200" cap="none" spc="0" normalizeH="0" baseline="0" noProof="0" dirty="0">
              <a:ln>
                <a:noFill/>
              </a:ln>
              <a:solidFill>
                <a:srgbClr val="520D5D"/>
              </a:solidFill>
              <a:effectLst/>
              <a:uLnTx/>
              <a:uFillTx/>
              <a:latin typeface="Arial"/>
              <a:ea typeface="+mn-ea"/>
              <a:cs typeface="Arial"/>
            </a:endParaRPr>
          </a:p>
        </p:txBody>
      </p:sp>
      <p:sp>
        <p:nvSpPr>
          <p:cNvPr id="3" name="TextBox 2"/>
          <p:cNvSpPr txBox="1"/>
          <p:nvPr/>
        </p:nvSpPr>
        <p:spPr>
          <a:xfrm>
            <a:off x="892464" y="1630303"/>
            <a:ext cx="9552271" cy="446276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1200"/>
              </a:spcBef>
              <a:spcAft>
                <a:spcPts val="0"/>
              </a:spcAft>
              <a:buClrTx/>
              <a:buSzTx/>
              <a:buFont typeface="Arial"/>
              <a:buChar char="•"/>
              <a:tabLst/>
              <a:defRPr/>
            </a:pPr>
            <a:r>
              <a:rPr kumimoji="0" lang="en-US" sz="2800" b="0" i="0" u="none" strike="noStrike" kern="1200" cap="none" spc="0" normalizeH="0" baseline="0" noProof="0" dirty="0">
                <a:ln>
                  <a:noFill/>
                </a:ln>
                <a:solidFill>
                  <a:srgbClr val="520D5D"/>
                </a:solidFill>
                <a:effectLst/>
                <a:uLnTx/>
                <a:uFillTx/>
                <a:latin typeface="Arial"/>
                <a:ea typeface="+mn-ea"/>
                <a:cs typeface="Arial"/>
              </a:rPr>
              <a:t>Temporary lay offs</a:t>
            </a:r>
          </a:p>
          <a:p>
            <a:pPr marL="285750" marR="0" lvl="0" indent="-285750" algn="l" defTabSz="914400" rtl="0" eaLnBrk="1" fontAlgn="auto" latinLnBrk="0" hangingPunct="1">
              <a:lnSpc>
                <a:spcPct val="100000"/>
              </a:lnSpc>
              <a:spcBef>
                <a:spcPts val="1200"/>
              </a:spcBef>
              <a:spcAft>
                <a:spcPts val="0"/>
              </a:spcAft>
              <a:buClrTx/>
              <a:buSzTx/>
              <a:buFont typeface="Arial"/>
              <a:buChar char="•"/>
              <a:tabLst/>
              <a:defRPr/>
            </a:pPr>
            <a:r>
              <a:rPr kumimoji="0" lang="en-US" sz="2800" b="0" i="0" u="none" strike="noStrike" kern="1200" cap="none" spc="0" normalizeH="0" baseline="0" noProof="0" dirty="0">
                <a:ln>
                  <a:noFill/>
                </a:ln>
                <a:solidFill>
                  <a:srgbClr val="520D5D"/>
                </a:solidFill>
                <a:effectLst/>
                <a:uLnTx/>
                <a:uFillTx/>
                <a:latin typeface="Arial"/>
                <a:ea typeface="+mn-ea"/>
                <a:cs typeface="Arial"/>
              </a:rPr>
              <a:t>Recruitment freezes </a:t>
            </a:r>
          </a:p>
          <a:p>
            <a:pPr marL="285750" marR="0" lvl="0" indent="-285750" algn="l" defTabSz="914400" rtl="0" eaLnBrk="1" fontAlgn="auto" latinLnBrk="0" hangingPunct="1">
              <a:lnSpc>
                <a:spcPct val="100000"/>
              </a:lnSpc>
              <a:spcBef>
                <a:spcPts val="1200"/>
              </a:spcBef>
              <a:spcAft>
                <a:spcPts val="0"/>
              </a:spcAft>
              <a:buClrTx/>
              <a:buSzTx/>
              <a:buFont typeface="Arial"/>
              <a:buChar char="•"/>
              <a:tabLst/>
              <a:defRPr/>
            </a:pPr>
            <a:r>
              <a:rPr kumimoji="0" lang="en-US" sz="2800" b="0" i="0" u="none" strike="noStrike" kern="1200" cap="none" spc="0" normalizeH="0" baseline="0" noProof="0" dirty="0">
                <a:ln>
                  <a:noFill/>
                </a:ln>
                <a:solidFill>
                  <a:srgbClr val="520D5D"/>
                </a:solidFill>
                <a:effectLst/>
                <a:uLnTx/>
                <a:uFillTx/>
                <a:latin typeface="Arial"/>
                <a:ea typeface="+mn-ea"/>
                <a:cs typeface="Arial"/>
              </a:rPr>
              <a:t>Redeployment</a:t>
            </a:r>
          </a:p>
          <a:p>
            <a:pPr marL="285750" marR="0" lvl="0" indent="-285750" algn="l" defTabSz="914400" rtl="0" eaLnBrk="1" fontAlgn="auto" latinLnBrk="0" hangingPunct="1">
              <a:lnSpc>
                <a:spcPct val="100000"/>
              </a:lnSpc>
              <a:spcBef>
                <a:spcPts val="1200"/>
              </a:spcBef>
              <a:spcAft>
                <a:spcPts val="0"/>
              </a:spcAft>
              <a:buClrTx/>
              <a:buSzTx/>
              <a:buFont typeface="Arial"/>
              <a:buChar char="•"/>
              <a:tabLst/>
              <a:defRPr/>
            </a:pPr>
            <a:r>
              <a:rPr kumimoji="0" lang="en-US" sz="2800" b="0" i="0" u="none" strike="noStrike" kern="1200" cap="none" spc="0" normalizeH="0" baseline="0" noProof="0" dirty="0">
                <a:ln>
                  <a:noFill/>
                </a:ln>
                <a:solidFill>
                  <a:srgbClr val="520D5D"/>
                </a:solidFill>
                <a:effectLst/>
                <a:uLnTx/>
                <a:uFillTx/>
                <a:latin typeface="Arial"/>
                <a:ea typeface="+mn-ea"/>
                <a:cs typeface="Arial"/>
              </a:rPr>
              <a:t>Wage flexibility – </a:t>
            </a:r>
            <a:r>
              <a:rPr kumimoji="0" lang="en-US" sz="2800" b="0" i="0" u="none" strike="noStrike" kern="1200" cap="none" spc="0" normalizeH="0" baseline="0" noProof="0" dirty="0" err="1">
                <a:ln>
                  <a:noFill/>
                </a:ln>
                <a:solidFill>
                  <a:srgbClr val="520D5D"/>
                </a:solidFill>
                <a:effectLst/>
                <a:uLnTx/>
                <a:uFillTx/>
                <a:latin typeface="Arial"/>
                <a:ea typeface="+mn-ea"/>
                <a:cs typeface="Arial"/>
              </a:rPr>
              <a:t>eg</a:t>
            </a:r>
            <a:r>
              <a:rPr kumimoji="0" lang="en-US" sz="2800" b="0" i="0" u="none" strike="noStrike" kern="1200" cap="none" spc="0" normalizeH="0" baseline="0" noProof="0" dirty="0">
                <a:ln>
                  <a:noFill/>
                </a:ln>
                <a:solidFill>
                  <a:srgbClr val="520D5D"/>
                </a:solidFill>
                <a:effectLst/>
                <a:uLnTx/>
                <a:uFillTx/>
                <a:latin typeface="Arial"/>
                <a:ea typeface="+mn-ea"/>
                <a:cs typeface="Arial"/>
              </a:rPr>
              <a:t> pay freezes, pay cuts, bonus cuts</a:t>
            </a:r>
          </a:p>
          <a:p>
            <a:pPr marL="285750" marR="0" lvl="0" indent="-285750" algn="l" defTabSz="914400" rtl="0" eaLnBrk="1" fontAlgn="auto" latinLnBrk="0" hangingPunct="1">
              <a:lnSpc>
                <a:spcPct val="100000"/>
              </a:lnSpc>
              <a:spcBef>
                <a:spcPts val="1200"/>
              </a:spcBef>
              <a:spcAft>
                <a:spcPts val="0"/>
              </a:spcAft>
              <a:buClrTx/>
              <a:buSzTx/>
              <a:buFont typeface="Arial"/>
              <a:buChar char="•"/>
              <a:tabLst/>
              <a:defRPr/>
            </a:pPr>
            <a:r>
              <a:rPr kumimoji="0" lang="en-US" sz="2800" b="0" i="0" u="none" strike="noStrike" kern="1200" cap="none" spc="0" normalizeH="0" baseline="0" noProof="0" dirty="0">
                <a:ln>
                  <a:noFill/>
                </a:ln>
                <a:solidFill>
                  <a:srgbClr val="520D5D"/>
                </a:solidFill>
                <a:effectLst/>
                <a:uLnTx/>
                <a:uFillTx/>
                <a:latin typeface="Arial"/>
                <a:ea typeface="+mn-ea"/>
                <a:cs typeface="Arial"/>
              </a:rPr>
              <a:t>New or more flexible working arrangements; short-time working </a:t>
            </a:r>
          </a:p>
          <a:p>
            <a:pPr marL="285750" marR="0" lvl="0" indent="-285750" algn="l" defTabSz="914400" rtl="0" eaLnBrk="1" fontAlgn="auto" latinLnBrk="0" hangingPunct="1">
              <a:lnSpc>
                <a:spcPct val="100000"/>
              </a:lnSpc>
              <a:spcBef>
                <a:spcPts val="1200"/>
              </a:spcBef>
              <a:spcAft>
                <a:spcPts val="0"/>
              </a:spcAft>
              <a:buClrTx/>
              <a:buSzTx/>
              <a:buFont typeface="Arial"/>
              <a:buChar char="•"/>
              <a:tabLst/>
              <a:defRPr/>
            </a:pPr>
            <a:r>
              <a:rPr kumimoji="0" lang="en-US" sz="2800" b="0" i="0" u="none" strike="noStrike" kern="1200" cap="none" spc="0" normalizeH="0" baseline="0" noProof="0" dirty="0">
                <a:ln>
                  <a:noFill/>
                </a:ln>
                <a:solidFill>
                  <a:srgbClr val="520D5D"/>
                </a:solidFill>
                <a:effectLst/>
                <a:uLnTx/>
                <a:uFillTx/>
                <a:latin typeface="Arial"/>
                <a:ea typeface="+mn-ea"/>
                <a:cs typeface="Arial"/>
              </a:rPr>
              <a:t>Terminating agency/temporary worker contracts </a:t>
            </a:r>
          </a:p>
          <a:p>
            <a:pPr marL="285750" marR="0" lvl="0" indent="-285750" algn="l" defTabSz="914400" rtl="0" eaLnBrk="1" fontAlgn="auto" latinLnBrk="0" hangingPunct="1">
              <a:lnSpc>
                <a:spcPct val="100000"/>
              </a:lnSpc>
              <a:spcBef>
                <a:spcPts val="1200"/>
              </a:spcBef>
              <a:spcAft>
                <a:spcPts val="0"/>
              </a:spcAft>
              <a:buClrTx/>
              <a:buSzTx/>
              <a:buFont typeface="Arial"/>
              <a:buChar char="•"/>
              <a:tabLst/>
              <a:defRPr/>
            </a:pPr>
            <a:r>
              <a:rPr kumimoji="0" lang="en-US" sz="2800" b="0" i="0" u="none" strike="noStrike" kern="1200" cap="none" spc="0" normalizeH="0" baseline="0" noProof="0" dirty="0">
                <a:ln>
                  <a:noFill/>
                </a:ln>
                <a:solidFill>
                  <a:srgbClr val="520D5D"/>
                </a:solidFill>
                <a:effectLst/>
                <a:uLnTx/>
                <a:uFillTx/>
                <a:latin typeface="Arial"/>
                <a:ea typeface="+mn-ea"/>
                <a:cs typeface="Arial"/>
              </a:rPr>
              <a:t>Reductions in training budgets</a:t>
            </a:r>
            <a:endParaRPr kumimoji="0" lang="en-US" sz="1800" b="0" i="0" u="none" strike="noStrike" kern="1200" cap="none" spc="0" normalizeH="0" baseline="0" noProof="0" dirty="0">
              <a:ln>
                <a:noFill/>
              </a:ln>
              <a:solidFill>
                <a:srgbClr val="520D5D"/>
              </a:solidFill>
              <a:effectLst/>
              <a:uLnTx/>
              <a:uFillTx/>
              <a:latin typeface="Calibri"/>
              <a:ea typeface="+mn-ea"/>
              <a:cs typeface="+mn-cs"/>
            </a:endParaRPr>
          </a:p>
        </p:txBody>
      </p:sp>
    </p:spTree>
    <p:extLst>
      <p:ext uri="{BB962C8B-B14F-4D97-AF65-F5344CB8AC3E}">
        <p14:creationId xmlns:p14="http://schemas.microsoft.com/office/powerpoint/2010/main" val="6429659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814" y="386391"/>
            <a:ext cx="9464749" cy="1325563"/>
          </a:xfrm>
        </p:spPr>
        <p:txBody>
          <a:bodyPr>
            <a:normAutofit/>
          </a:bodyPr>
          <a:lstStyle/>
          <a:p>
            <a:r>
              <a:rPr lang="en-US" sz="4000" dirty="0">
                <a:solidFill>
                  <a:srgbClr val="520D5D"/>
                </a:solidFill>
                <a:latin typeface="Arial" panose="020B0604020202020204" pitchFamily="34" charset="0"/>
                <a:cs typeface="Arial" panose="020B0604020202020204" pitchFamily="34" charset="0"/>
              </a:rPr>
              <a:t>Managing change and redundancy in the current climate</a:t>
            </a:r>
          </a:p>
        </p:txBody>
      </p:sp>
      <p:pic>
        <p:nvPicPr>
          <p:cNvPr id="6" name="Content Placeholder 5"/>
          <p:cNvPicPr>
            <a:picLocks noGrp="1" noChangeAspect="1"/>
          </p:cNvPicPr>
          <p:nvPr>
            <p:ph idx="1"/>
          </p:nvPr>
        </p:nvPicPr>
        <p:blipFill>
          <a:blip r:embed="rId2"/>
          <a:stretch>
            <a:fillRect/>
          </a:stretch>
        </p:blipFill>
        <p:spPr>
          <a:xfrm>
            <a:off x="2715354" y="2355637"/>
            <a:ext cx="6761291" cy="3492270"/>
          </a:xfrm>
        </p:spPr>
      </p:pic>
    </p:spTree>
    <p:extLst>
      <p:ext uri="{BB962C8B-B14F-4D97-AF65-F5344CB8AC3E}">
        <p14:creationId xmlns:p14="http://schemas.microsoft.com/office/powerpoint/2010/main" val="30011002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2759" y="336786"/>
            <a:ext cx="10549336" cy="1425375"/>
          </a:xfrm>
        </p:spPr>
        <p:txBody>
          <a:bodyPr>
            <a:normAutofit/>
          </a:bodyPr>
          <a:lstStyle/>
          <a:p>
            <a:r>
              <a:rPr lang="en-US" sz="4000" dirty="0">
                <a:solidFill>
                  <a:srgbClr val="520D5D"/>
                </a:solidFill>
                <a:latin typeface="Arial" panose="020B0604020202020204" pitchFamily="34" charset="0"/>
                <a:cs typeface="Arial" panose="020B0604020202020204" pitchFamily="34" charset="0"/>
              </a:rPr>
              <a:t>Ensuring compassion and supporting </a:t>
            </a:r>
            <a:br>
              <a:rPr lang="en-US" sz="4000" dirty="0">
                <a:solidFill>
                  <a:srgbClr val="520D5D"/>
                </a:solidFill>
                <a:latin typeface="Arial" panose="020B0604020202020204" pitchFamily="34" charset="0"/>
                <a:cs typeface="Arial" panose="020B0604020202020204" pitchFamily="34" charset="0"/>
              </a:rPr>
            </a:br>
            <a:r>
              <a:rPr lang="en-US" sz="4000" dirty="0">
                <a:solidFill>
                  <a:srgbClr val="520D5D"/>
                </a:solidFill>
                <a:latin typeface="Arial" panose="020B0604020202020204" pitchFamily="34" charset="0"/>
                <a:cs typeface="Arial" panose="020B0604020202020204" pitchFamily="34" charset="0"/>
              </a:rPr>
              <a:t>people’s health and wellbeing</a:t>
            </a:r>
          </a:p>
        </p:txBody>
      </p:sp>
      <p:sp>
        <p:nvSpPr>
          <p:cNvPr id="3" name="Content Placeholder 2"/>
          <p:cNvSpPr>
            <a:spLocks noGrp="1"/>
          </p:cNvSpPr>
          <p:nvPr>
            <p:ph idx="1"/>
          </p:nvPr>
        </p:nvSpPr>
        <p:spPr>
          <a:xfrm>
            <a:off x="699833" y="2202853"/>
            <a:ext cx="10653967" cy="4318361"/>
          </a:xfrm>
        </p:spPr>
        <p:txBody>
          <a:bodyPr>
            <a:normAutofit/>
          </a:bodyPr>
          <a:lstStyle/>
          <a:p>
            <a:r>
              <a:rPr lang="en-US" b="1" dirty="0">
                <a:solidFill>
                  <a:srgbClr val="520D5D"/>
                </a:solidFill>
                <a:latin typeface="Arial" panose="020B0604020202020204" pitchFamily="34" charset="0"/>
                <a:cs typeface="Arial" panose="020B0604020202020204" pitchFamily="34" charset="0"/>
              </a:rPr>
              <a:t>Treat people with dignity, respect and kindness </a:t>
            </a:r>
            <a:r>
              <a:rPr lang="en-US" dirty="0">
                <a:solidFill>
                  <a:srgbClr val="520D5D"/>
                </a:solidFill>
                <a:latin typeface="Arial" panose="020B0604020202020204" pitchFamily="34" charset="0"/>
                <a:cs typeface="Arial" panose="020B0604020202020204" pitchFamily="34" charset="0"/>
              </a:rPr>
              <a:t>– this can make a big difference to how they cope </a:t>
            </a:r>
          </a:p>
          <a:p>
            <a:r>
              <a:rPr lang="en-US" b="1" dirty="0">
                <a:solidFill>
                  <a:srgbClr val="520D5D"/>
                </a:solidFill>
                <a:latin typeface="Arial" panose="020B0604020202020204" pitchFamily="34" charset="0"/>
                <a:cs typeface="Arial" panose="020B0604020202020204" pitchFamily="34" charset="0"/>
              </a:rPr>
              <a:t>Communicate regularly </a:t>
            </a:r>
            <a:r>
              <a:rPr lang="en-US" dirty="0">
                <a:solidFill>
                  <a:srgbClr val="520D5D"/>
                </a:solidFill>
                <a:latin typeface="Arial" panose="020B0604020202020204" pitchFamily="34" charset="0"/>
                <a:cs typeface="Arial" panose="020B0604020202020204" pitchFamily="34" charset="0"/>
              </a:rPr>
              <a:t>– be clear, sincere and transparent</a:t>
            </a:r>
            <a:endParaRPr lang="en-US" b="1" dirty="0">
              <a:solidFill>
                <a:srgbClr val="520D5D"/>
              </a:solidFill>
              <a:latin typeface="Arial" panose="020B0604020202020204" pitchFamily="34" charset="0"/>
              <a:cs typeface="Arial" panose="020B0604020202020204" pitchFamily="34" charset="0"/>
            </a:endParaRPr>
          </a:p>
          <a:p>
            <a:r>
              <a:rPr lang="en-US" b="1" dirty="0">
                <a:solidFill>
                  <a:srgbClr val="520D5D"/>
                </a:solidFill>
                <a:latin typeface="Arial" panose="020B0604020202020204" pitchFamily="34" charset="0"/>
                <a:cs typeface="Arial" panose="020B0604020202020204" pitchFamily="34" charset="0"/>
              </a:rPr>
              <a:t>Provide ongoing health and wellbeing support </a:t>
            </a:r>
            <a:r>
              <a:rPr lang="en-US" dirty="0">
                <a:solidFill>
                  <a:srgbClr val="520D5D"/>
                </a:solidFill>
                <a:latin typeface="Arial" panose="020B0604020202020204" pitchFamily="34" charset="0"/>
                <a:cs typeface="Arial" panose="020B0604020202020204" pitchFamily="34" charset="0"/>
              </a:rPr>
              <a:t>– </a:t>
            </a:r>
            <a:r>
              <a:rPr lang="en-US" dirty="0" err="1">
                <a:solidFill>
                  <a:srgbClr val="520D5D"/>
                </a:solidFill>
                <a:latin typeface="Arial" panose="020B0604020202020204" pitchFamily="34" charset="0"/>
                <a:cs typeface="Arial" panose="020B0604020202020204" pitchFamily="34" charset="0"/>
              </a:rPr>
              <a:t>eg</a:t>
            </a:r>
            <a:r>
              <a:rPr lang="en-US" dirty="0">
                <a:solidFill>
                  <a:srgbClr val="520D5D"/>
                </a:solidFill>
                <a:latin typeface="Arial" panose="020B0604020202020204" pitchFamily="34" charset="0"/>
                <a:cs typeface="Arial" panose="020B0604020202020204" pitchFamily="34" charset="0"/>
              </a:rPr>
              <a:t> EAP, </a:t>
            </a:r>
            <a:r>
              <a:rPr lang="en-US" dirty="0" err="1">
                <a:solidFill>
                  <a:srgbClr val="520D5D"/>
                </a:solidFill>
                <a:latin typeface="Arial" panose="020B0604020202020204" pitchFamily="34" charset="0"/>
                <a:cs typeface="Arial" panose="020B0604020202020204" pitchFamily="34" charset="0"/>
              </a:rPr>
              <a:t>counselling</a:t>
            </a:r>
            <a:r>
              <a:rPr lang="en-US" dirty="0">
                <a:solidFill>
                  <a:srgbClr val="520D5D"/>
                </a:solidFill>
                <a:latin typeface="Arial" panose="020B0604020202020204" pitchFamily="34" charset="0"/>
                <a:cs typeface="Arial" panose="020B0604020202020204" pitchFamily="34" charset="0"/>
              </a:rPr>
              <a:t>, signposting to wellbeing charities </a:t>
            </a:r>
            <a:r>
              <a:rPr lang="en-US" dirty="0" err="1">
                <a:solidFill>
                  <a:srgbClr val="520D5D"/>
                </a:solidFill>
                <a:latin typeface="Arial" panose="020B0604020202020204" pitchFamily="34" charset="0"/>
                <a:cs typeface="Arial" panose="020B0604020202020204" pitchFamily="34" charset="0"/>
              </a:rPr>
              <a:t>etc</a:t>
            </a:r>
            <a:endParaRPr lang="en-US" dirty="0">
              <a:solidFill>
                <a:srgbClr val="520D5D"/>
              </a:solidFill>
              <a:latin typeface="Arial" panose="020B0604020202020204" pitchFamily="34" charset="0"/>
              <a:cs typeface="Arial" panose="020B0604020202020204" pitchFamily="34" charset="0"/>
            </a:endParaRPr>
          </a:p>
          <a:p>
            <a:r>
              <a:rPr lang="en-US" b="1" dirty="0">
                <a:solidFill>
                  <a:srgbClr val="520D5D"/>
                </a:solidFill>
                <a:latin typeface="Arial" panose="020B0604020202020204" pitchFamily="34" charset="0"/>
                <a:cs typeface="Arial" panose="020B0604020202020204" pitchFamily="34" charset="0"/>
              </a:rPr>
              <a:t>Be mindful of the potential impact on the wider workforce – </a:t>
            </a:r>
            <a:r>
              <a:rPr lang="en-US" dirty="0">
                <a:solidFill>
                  <a:srgbClr val="520D5D"/>
                </a:solidFill>
                <a:latin typeface="Arial" panose="020B0604020202020204" pitchFamily="34" charset="0"/>
                <a:cs typeface="Arial" panose="020B0604020202020204" pitchFamily="34" charset="0"/>
              </a:rPr>
              <a:t>build morale and help people look to the future</a:t>
            </a:r>
            <a:endParaRPr lang="en-US" b="1" dirty="0">
              <a:solidFill>
                <a:srgbClr val="520D5D"/>
              </a:solidFill>
              <a:latin typeface="Arial" panose="020B0604020202020204" pitchFamily="34" charset="0"/>
              <a:cs typeface="Arial" panose="020B0604020202020204" pitchFamily="34" charset="0"/>
            </a:endParaRPr>
          </a:p>
          <a:p>
            <a:r>
              <a:rPr lang="en-US" b="1" dirty="0">
                <a:solidFill>
                  <a:srgbClr val="520D5D"/>
                </a:solidFill>
                <a:latin typeface="Arial" panose="020B0604020202020204" pitchFamily="34" charset="0"/>
                <a:cs typeface="Arial" panose="020B0604020202020204" pitchFamily="34" charset="0"/>
              </a:rPr>
              <a:t>Train and support line managers </a:t>
            </a:r>
            <a:r>
              <a:rPr lang="en-US" dirty="0">
                <a:solidFill>
                  <a:srgbClr val="520D5D"/>
                </a:solidFill>
                <a:latin typeface="Arial" panose="020B0604020202020204" pitchFamily="34" charset="0"/>
                <a:cs typeface="Arial" panose="020B0604020202020204" pitchFamily="34" charset="0"/>
              </a:rPr>
              <a:t>to have empathetic conversations and listen to concerns</a:t>
            </a:r>
            <a:endParaRPr lang="en-US"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652000" y="-194731"/>
            <a:ext cx="2349500" cy="2354374"/>
          </a:xfrm>
          <a:prstGeom prst="rect">
            <a:avLst/>
          </a:prstGeom>
        </p:spPr>
      </p:pic>
    </p:spTree>
    <p:extLst>
      <p:ext uri="{BB962C8B-B14F-4D97-AF65-F5344CB8AC3E}">
        <p14:creationId xmlns:p14="http://schemas.microsoft.com/office/powerpoint/2010/main" val="25726999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850E70A-3286-25D5-49F6-4F9A8B72F9D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743857"/>
            <a:ext cx="12192000" cy="6114143"/>
          </a:xfrm>
          <a:prstGeom prst="rect">
            <a:avLst/>
          </a:prstGeom>
        </p:spPr>
      </p:pic>
    </p:spTree>
    <p:extLst>
      <p:ext uri="{BB962C8B-B14F-4D97-AF65-F5344CB8AC3E}">
        <p14:creationId xmlns:p14="http://schemas.microsoft.com/office/powerpoint/2010/main" val="39557758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344384" y="4196778"/>
            <a:ext cx="7503230" cy="4156217"/>
          </a:xfrm>
        </p:spPr>
        <p:txBody>
          <a:bodyPr>
            <a:normAutofit/>
          </a:bodyPr>
          <a:lstStyle/>
          <a:p>
            <a:pPr marL="0" indent="0" algn="ctr">
              <a:buNone/>
            </a:pPr>
            <a:r>
              <a:rPr lang="en-GB" sz="3200" b="1" dirty="0"/>
              <a:t>Redundancy implications</a:t>
            </a:r>
          </a:p>
          <a:p>
            <a:pPr marL="0" indent="0" algn="ctr">
              <a:buNone/>
            </a:pPr>
            <a:endParaRPr lang="en-GB" sz="3200" b="1" dirty="0"/>
          </a:p>
          <a:p>
            <a:pPr marL="0" indent="0" algn="ctr">
              <a:buNone/>
            </a:pPr>
            <a:r>
              <a:rPr lang="en-GB" sz="3200" b="1" dirty="0" err="1">
                <a:solidFill>
                  <a:schemeClr val="accent5">
                    <a:lumMod val="75000"/>
                  </a:schemeClr>
                </a:solidFill>
              </a:rPr>
              <a:t>Dr.</a:t>
            </a:r>
            <a:r>
              <a:rPr lang="en-GB" sz="3200" b="1" dirty="0">
                <a:solidFill>
                  <a:schemeClr val="accent5">
                    <a:lumMod val="75000"/>
                  </a:schemeClr>
                </a:solidFill>
              </a:rPr>
              <a:t> Madeleine Stevens </a:t>
            </a:r>
          </a:p>
          <a:p>
            <a:pPr marL="0" indent="0" algn="ctr">
              <a:buNone/>
            </a:pPr>
            <a:r>
              <a:rPr lang="en-GB" sz="3200" b="1" dirty="0">
                <a:solidFill>
                  <a:schemeClr val="accent5">
                    <a:lumMod val="75000"/>
                  </a:schemeClr>
                </a:solidFill>
              </a:rPr>
              <a:t>8 December 2022</a:t>
            </a:r>
            <a:endParaRPr lang="en-GB" sz="3200" dirty="0">
              <a:solidFill>
                <a:schemeClr val="accent5">
                  <a:lumMod val="75000"/>
                </a:schemeClr>
              </a:solidFill>
            </a:endParaRPr>
          </a:p>
          <a:p>
            <a:pPr marL="0" indent="0" algn="ctr">
              <a:buNone/>
            </a:pPr>
            <a:endParaRPr lang="en-GB" sz="5400" dirty="0">
              <a:solidFill>
                <a:srgbClr val="FF0000"/>
              </a:solidFill>
            </a:endParaRPr>
          </a:p>
        </p:txBody>
      </p:sp>
      <p:pic>
        <p:nvPicPr>
          <p:cNvPr id="4" name="Picture 3" descr="A picture containing text&#10;&#10;Description automatically generated">
            <a:extLst>
              <a:ext uri="{FF2B5EF4-FFF2-40B4-BE49-F238E27FC236}">
                <a16:creationId xmlns:a16="http://schemas.microsoft.com/office/drawing/2014/main" id="{99CB91C1-E208-6F61-8160-E70A896737F7}"/>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344384" y="0"/>
            <a:ext cx="7174617" cy="1290935"/>
          </a:xfrm>
          <a:prstGeom prst="rect">
            <a:avLst/>
          </a:prstGeom>
        </p:spPr>
      </p:pic>
      <p:pic>
        <p:nvPicPr>
          <p:cNvPr id="7" name="Picture 6" descr="A picture containing text, clipart&#10;&#10;Description automatically generated">
            <a:extLst>
              <a:ext uri="{FF2B5EF4-FFF2-40B4-BE49-F238E27FC236}">
                <a16:creationId xmlns:a16="http://schemas.microsoft.com/office/drawing/2014/main" id="{75CE84D1-228B-476B-64AD-DD9B8AABB01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253663" y="206375"/>
            <a:ext cx="1714500" cy="673100"/>
          </a:xfrm>
          <a:prstGeom prst="rect">
            <a:avLst/>
          </a:prstGeom>
        </p:spPr>
      </p:pic>
      <p:pic>
        <p:nvPicPr>
          <p:cNvPr id="8" name="Picture 7" descr="Black and white spiralling staircase">
            <a:extLst>
              <a:ext uri="{FF2B5EF4-FFF2-40B4-BE49-F238E27FC236}">
                <a16:creationId xmlns:a16="http://schemas.microsoft.com/office/drawing/2014/main" id="{82F0CC64-2D0E-B111-186E-49DC7E184DF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121942" y="1564703"/>
            <a:ext cx="3948113" cy="2632075"/>
          </a:xfrm>
          <a:prstGeom prst="rect">
            <a:avLst/>
          </a:prstGeom>
        </p:spPr>
      </p:pic>
    </p:spTree>
    <p:extLst>
      <p:ext uri="{BB962C8B-B14F-4D97-AF65-F5344CB8AC3E}">
        <p14:creationId xmlns:p14="http://schemas.microsoft.com/office/powerpoint/2010/main" val="20126016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useBgFill="1">
        <p:nvSpPr>
          <p:cNvPr id="49160" name="Rectangle 49159">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153" name="Rectangle 2"/>
          <p:cNvSpPr>
            <a:spLocks noGrp="1" noChangeArrowheads="1"/>
          </p:cNvSpPr>
          <p:nvPr>
            <p:ph type="title"/>
          </p:nvPr>
        </p:nvSpPr>
        <p:spPr>
          <a:xfrm>
            <a:off x="838200" y="557188"/>
            <a:ext cx="10515600" cy="1133499"/>
          </a:xfrm>
        </p:spPr>
        <p:txBody>
          <a:bodyPr>
            <a:normAutofit/>
          </a:bodyPr>
          <a:lstStyle/>
          <a:p>
            <a:pPr algn="ctr" eaLnBrk="1" hangingPunct="1"/>
            <a:r>
              <a:rPr lang="en-GB" sz="5200" dirty="0">
                <a:cs typeface="Arial" charset="0"/>
              </a:rPr>
              <a:t>What is a redundancy?</a:t>
            </a:r>
            <a:endParaRPr lang="en-US" sz="5200" dirty="0">
              <a:cs typeface="Arial" charset="0"/>
            </a:endParaRPr>
          </a:p>
        </p:txBody>
      </p:sp>
      <p:graphicFrame>
        <p:nvGraphicFramePr>
          <p:cNvPr id="49155" name="Content Placeholder 2">
            <a:extLst>
              <a:ext uri="{FF2B5EF4-FFF2-40B4-BE49-F238E27FC236}">
                <a16:creationId xmlns:a16="http://schemas.microsoft.com/office/drawing/2014/main" id="{3D9F0081-4D3E-414B-8CB7-DC4972349603}"/>
              </a:ext>
            </a:extLst>
          </p:cNvPr>
          <p:cNvGraphicFramePr>
            <a:graphicFrameLocks noGrp="1"/>
          </p:cNvGraphicFramePr>
          <p:nvPr>
            <p:ph idx="1"/>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97032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65541" name="Content Placeholder 1">
            <a:extLst>
              <a:ext uri="{FF2B5EF4-FFF2-40B4-BE49-F238E27FC236}">
                <a16:creationId xmlns:a16="http://schemas.microsoft.com/office/drawing/2014/main" id="{71F51E69-34AF-33E2-402F-5FB5DA3806A8}"/>
              </a:ext>
            </a:extLst>
          </p:cNvPr>
          <p:cNvGraphicFramePr>
            <a:graphicFrameLocks noGrp="1"/>
          </p:cNvGraphicFramePr>
          <p:nvPr>
            <p:ph idx="1"/>
          </p:nvPr>
        </p:nvGraphicFramePr>
        <p:xfrm>
          <a:off x="554805" y="1548554"/>
          <a:ext cx="11537878" cy="39683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5539" name="Rectangle 3">
            <a:extLst>
              <a:ext uri="{FF2B5EF4-FFF2-40B4-BE49-F238E27FC236}">
                <a16:creationId xmlns:a16="http://schemas.microsoft.com/office/drawing/2014/main" id="{56906DF4-AD2E-3540-A870-8AF627593F4D}"/>
              </a:ext>
            </a:extLst>
          </p:cNvPr>
          <p:cNvSpPr>
            <a:spLocks noGrp="1" noChangeArrowheads="1"/>
          </p:cNvSpPr>
          <p:nvPr>
            <p:ph type="body" sz="quarter" idx="13"/>
          </p:nvPr>
        </p:nvSpPr>
        <p:spPr>
          <a:xfrm>
            <a:off x="1732908" y="318771"/>
            <a:ext cx="10459092" cy="739739"/>
          </a:xfrm>
        </p:spPr>
        <p:txBody>
          <a:bodyPr>
            <a:normAutofit/>
          </a:bodyPr>
          <a:lstStyle/>
          <a:p>
            <a:pPr algn="l"/>
            <a:r>
              <a:rPr lang="en-US" altLang="en-US" sz="3600" dirty="0">
                <a:latin typeface="+mj-lt"/>
              </a:rPr>
              <a:t>Why implement redundancies?</a:t>
            </a:r>
          </a:p>
        </p:txBody>
      </p:sp>
      <p:pic>
        <p:nvPicPr>
          <p:cNvPr id="4" name="Picture 3">
            <a:extLst>
              <a:ext uri="{FF2B5EF4-FFF2-40B4-BE49-F238E27FC236}">
                <a16:creationId xmlns:a16="http://schemas.microsoft.com/office/drawing/2014/main" id="{3975A348-3F37-0149-8284-C95C44A9B3D2}"/>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4375150" y="3822524"/>
            <a:ext cx="3441700" cy="2184400"/>
          </a:xfrm>
          <a:prstGeom prst="rect">
            <a:avLst/>
          </a:prstGeom>
        </p:spPr>
      </p:pic>
    </p:spTree>
    <p:extLst>
      <p:ext uri="{BB962C8B-B14F-4D97-AF65-F5344CB8AC3E}">
        <p14:creationId xmlns:p14="http://schemas.microsoft.com/office/powerpoint/2010/main" val="27743000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F9B822F-893E-44C8-963C-64F50ACECB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90155F3-9979-FB46-1C29-EAB514C91A0E}"/>
              </a:ext>
            </a:extLst>
          </p:cNvPr>
          <p:cNvSpPr>
            <a:spLocks noGrp="1"/>
          </p:cNvSpPr>
          <p:nvPr>
            <p:ph type="title"/>
          </p:nvPr>
        </p:nvSpPr>
        <p:spPr>
          <a:xfrm>
            <a:off x="838200" y="585216"/>
            <a:ext cx="10515600" cy="1325563"/>
          </a:xfrm>
        </p:spPr>
        <p:txBody>
          <a:bodyPr vert="horz" lIns="91440" tIns="45720" rIns="91440" bIns="45720" rtlCol="0" anchor="ctr">
            <a:normAutofit/>
          </a:bodyPr>
          <a:lstStyle/>
          <a:p>
            <a:pPr defTabSz="914400"/>
            <a:r>
              <a:rPr lang="en-US" sz="4400" dirty="0">
                <a:solidFill>
                  <a:schemeClr val="bg1"/>
                </a:solidFill>
              </a:rPr>
              <a:t>Average number of people made redundant in the UK -  May 95 – July 22</a:t>
            </a:r>
          </a:p>
        </p:txBody>
      </p:sp>
      <p:pic>
        <p:nvPicPr>
          <p:cNvPr id="5" name="Content Placeholder 4" descr="Chart&#10;&#10;Description automatically generated">
            <a:extLst>
              <a:ext uri="{FF2B5EF4-FFF2-40B4-BE49-F238E27FC236}">
                <a16:creationId xmlns:a16="http://schemas.microsoft.com/office/drawing/2014/main" id="{726E3EB8-05FE-5090-19A1-2B02BDE3AC3A}"/>
              </a:ext>
            </a:extLst>
          </p:cNvPr>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t="6837" r="3" b="3"/>
          <a:stretch/>
        </p:blipFill>
        <p:spPr>
          <a:xfrm>
            <a:off x="841248" y="2516777"/>
            <a:ext cx="6236208" cy="3660185"/>
          </a:xfrm>
          <a:prstGeom prst="rect">
            <a:avLst/>
          </a:prstGeom>
        </p:spPr>
      </p:pic>
      <p:sp>
        <p:nvSpPr>
          <p:cNvPr id="7" name="TextBox 6">
            <a:extLst>
              <a:ext uri="{FF2B5EF4-FFF2-40B4-BE49-F238E27FC236}">
                <a16:creationId xmlns:a16="http://schemas.microsoft.com/office/drawing/2014/main" id="{168D7EA6-0F94-1AEA-7DE1-B1FE8B5D8ECF}"/>
              </a:ext>
            </a:extLst>
          </p:cNvPr>
          <p:cNvSpPr txBox="1"/>
          <p:nvPr/>
        </p:nvSpPr>
        <p:spPr>
          <a:xfrm>
            <a:off x="7546848" y="2516777"/>
            <a:ext cx="3803904" cy="3660185"/>
          </a:xfrm>
          <a:prstGeom prst="rect">
            <a:avLst/>
          </a:prstGeom>
        </p:spPr>
        <p:txBody>
          <a:bodyPr vert="horz" lIns="91440" tIns="45720" rIns="91440" bIns="45720" rtlCol="0" anchor="ctr">
            <a:normAutofit/>
          </a:bodyPr>
          <a:lstStyle/>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200" b="0" i="0" u="none" strike="noStrike" kern="1200" cap="none" spc="0" normalizeH="0" baseline="0" noProof="0">
                <a:ln>
                  <a:noFill/>
                </a:ln>
                <a:solidFill>
                  <a:prstClr val="black"/>
                </a:solidFill>
                <a:effectLst/>
                <a:uLnTx/>
                <a:uFillTx/>
                <a:latin typeface="Calibri" panose="020F0502020204030204"/>
                <a:ea typeface="+mn-ea"/>
                <a:cs typeface="+mn-cs"/>
              </a:rPr>
              <a:t>https://www.statista.com/statistics/1172074/uk-monthly-redundancies/</a:t>
            </a:r>
          </a:p>
        </p:txBody>
      </p:sp>
    </p:spTree>
    <p:extLst>
      <p:ext uri="{BB962C8B-B14F-4D97-AF65-F5344CB8AC3E}">
        <p14:creationId xmlns:p14="http://schemas.microsoft.com/office/powerpoint/2010/main" val="38327654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54805" y="1548554"/>
            <a:ext cx="11537878" cy="3968326"/>
          </a:xfrm>
          <a:noFill/>
        </p:spPr>
        <p:txBody>
          <a:bodyPr>
            <a:normAutofit/>
          </a:bodyPr>
          <a:lstStyle/>
          <a:p>
            <a:pPr marL="0" indent="0">
              <a:buNone/>
            </a:pPr>
            <a:endParaRPr lang="en-GB" altLang="en-US" sz="5100" dirty="0"/>
          </a:p>
          <a:p>
            <a:pPr marL="742950" lvl="1" indent="-285750"/>
            <a:endParaRPr lang="en-GB" altLang="en-US" dirty="0"/>
          </a:p>
          <a:p>
            <a:pPr marL="457200" lvl="1" indent="0">
              <a:buNone/>
            </a:pPr>
            <a:endParaRPr lang="en-GB" sz="1900" b="1" dirty="0"/>
          </a:p>
        </p:txBody>
      </p:sp>
      <p:sp>
        <p:nvSpPr>
          <p:cNvPr id="65539" name="Rectangle 3">
            <a:extLst>
              <a:ext uri="{FF2B5EF4-FFF2-40B4-BE49-F238E27FC236}">
                <a16:creationId xmlns:a16="http://schemas.microsoft.com/office/drawing/2014/main" id="{56906DF4-AD2E-3540-A870-8AF627593F4D}"/>
              </a:ext>
            </a:extLst>
          </p:cNvPr>
          <p:cNvSpPr>
            <a:spLocks noGrp="1" noChangeArrowheads="1"/>
          </p:cNvSpPr>
          <p:nvPr>
            <p:ph type="body" sz="quarter" idx="13"/>
          </p:nvPr>
        </p:nvSpPr>
        <p:spPr>
          <a:xfrm>
            <a:off x="-1041191" y="423187"/>
            <a:ext cx="10459092" cy="739739"/>
          </a:xfrm>
        </p:spPr>
        <p:txBody>
          <a:bodyPr>
            <a:normAutofit/>
          </a:bodyPr>
          <a:lstStyle/>
          <a:p>
            <a:r>
              <a:rPr lang="en-US" altLang="en-US" sz="3600" dirty="0">
                <a:latin typeface="+mj-lt"/>
              </a:rPr>
              <a:t>Impact</a:t>
            </a:r>
            <a:r>
              <a:rPr lang="en-US" altLang="en-US" sz="3600" b="0" dirty="0">
                <a:latin typeface="+mj-lt"/>
              </a:rPr>
              <a:t> of COVID-19 </a:t>
            </a:r>
          </a:p>
        </p:txBody>
      </p:sp>
      <p:sp>
        <p:nvSpPr>
          <p:cNvPr id="3" name="Rectangle 2">
            <a:extLst>
              <a:ext uri="{FF2B5EF4-FFF2-40B4-BE49-F238E27FC236}">
                <a16:creationId xmlns:a16="http://schemas.microsoft.com/office/drawing/2014/main" id="{8B07E21C-DB03-DE41-8372-C692E31CBDCA}"/>
              </a:ext>
            </a:extLst>
          </p:cNvPr>
          <p:cNvSpPr/>
          <p:nvPr/>
        </p:nvSpPr>
        <p:spPr>
          <a:xfrm>
            <a:off x="3335365" y="6488668"/>
            <a:ext cx="4991879"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https://</a:t>
            </a:r>
            <a:r>
              <a:rPr kumimoji="0" lang="en-GB" sz="1800" b="0" i="0" u="none" strike="noStrike" kern="1200" cap="none" spc="0" normalizeH="0" baseline="0" noProof="0" dirty="0" err="1">
                <a:ln>
                  <a:noFill/>
                </a:ln>
                <a:solidFill>
                  <a:prstClr val="black"/>
                </a:solidFill>
                <a:effectLst/>
                <a:uLnTx/>
                <a:uFillTx/>
                <a:latin typeface="Calibri" panose="020F0502020204030204"/>
                <a:ea typeface="+mn-ea"/>
                <a:cs typeface="+mn-cs"/>
              </a:rPr>
              <a:t>www.oecd.org</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/employment-outlook/2020/</a:t>
            </a:r>
          </a:p>
        </p:txBody>
      </p:sp>
      <p:pic>
        <p:nvPicPr>
          <p:cNvPr id="9" name="Picture 8" descr="Graphical user interface, email, website&#10;&#10;Description automatically generated">
            <a:extLst>
              <a:ext uri="{FF2B5EF4-FFF2-40B4-BE49-F238E27FC236}">
                <a16:creationId xmlns:a16="http://schemas.microsoft.com/office/drawing/2014/main" id="{BEDACAED-A50A-9A48-9FA6-21F0847C2BD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10092" y="1162926"/>
            <a:ext cx="7609387" cy="5034674"/>
          </a:xfrm>
          <a:prstGeom prst="rect">
            <a:avLst/>
          </a:prstGeom>
        </p:spPr>
      </p:pic>
    </p:spTree>
    <p:extLst>
      <p:ext uri="{BB962C8B-B14F-4D97-AF65-F5344CB8AC3E}">
        <p14:creationId xmlns:p14="http://schemas.microsoft.com/office/powerpoint/2010/main" val="30835928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Welcome</a:t>
            </a:r>
            <a:br>
              <a:rPr lang="en-GB" dirty="0"/>
            </a:br>
            <a:endParaRPr lang="en-GB" dirty="0"/>
          </a:p>
        </p:txBody>
      </p:sp>
      <p:sp>
        <p:nvSpPr>
          <p:cNvPr id="7" name="Text Placeholder 6"/>
          <p:cNvSpPr>
            <a:spLocks noGrp="1"/>
          </p:cNvSpPr>
          <p:nvPr>
            <p:ph type="body" idx="1"/>
          </p:nvPr>
        </p:nvSpPr>
        <p:spPr/>
        <p:txBody>
          <a:bodyPr>
            <a:normAutofit/>
          </a:bodyPr>
          <a:lstStyle/>
          <a:p>
            <a:r>
              <a:rPr lang="en-US" sz="2400" dirty="0"/>
              <a:t>Jill Miller, Senior Policy Advisor - Diversity and Inclusion, CIPD</a:t>
            </a:r>
            <a:endParaRPr lang="en-GB" sz="2400" dirty="0"/>
          </a:p>
        </p:txBody>
      </p:sp>
    </p:spTree>
    <p:extLst>
      <p:ext uri="{BB962C8B-B14F-4D97-AF65-F5344CB8AC3E}">
        <p14:creationId xmlns:p14="http://schemas.microsoft.com/office/powerpoint/2010/main" val="30048308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0" y="349797"/>
            <a:ext cx="10459092" cy="739739"/>
          </a:xfrm>
        </p:spPr>
        <p:txBody>
          <a:bodyPr/>
          <a:lstStyle/>
          <a:p>
            <a:r>
              <a:rPr lang="en-GB" sz="3600" dirty="0">
                <a:latin typeface="+mj-lt"/>
              </a:rPr>
              <a:t>Groups impacted by redundancies</a:t>
            </a:r>
          </a:p>
        </p:txBody>
      </p:sp>
      <p:graphicFrame>
        <p:nvGraphicFramePr>
          <p:cNvPr id="5" name="Diagram 4">
            <a:extLst>
              <a:ext uri="{FF2B5EF4-FFF2-40B4-BE49-F238E27FC236}">
                <a16:creationId xmlns:a16="http://schemas.microsoft.com/office/drawing/2014/main" id="{E4E391CA-9B63-C83E-2E0B-3B55E2BC3B35}"/>
              </a:ext>
            </a:extLst>
          </p:cNvPr>
          <p:cNvGraphicFramePr/>
          <p:nvPr/>
        </p:nvGraphicFramePr>
        <p:xfrm>
          <a:off x="2032000" y="1174044"/>
          <a:ext cx="7755467" cy="49642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id="{223A304A-66DC-C87B-3309-B7EC35E533BB}"/>
              </a:ext>
            </a:extLst>
          </p:cNvPr>
          <p:cNvSpPr txBox="1"/>
          <p:nvPr/>
        </p:nvSpPr>
        <p:spPr>
          <a:xfrm>
            <a:off x="10084919" y="5667022"/>
            <a:ext cx="148681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Stevens, 2022</a:t>
            </a:r>
          </a:p>
        </p:txBody>
      </p:sp>
    </p:spTree>
    <p:extLst>
      <p:ext uri="{BB962C8B-B14F-4D97-AF65-F5344CB8AC3E}">
        <p14:creationId xmlns:p14="http://schemas.microsoft.com/office/powerpoint/2010/main" val="35337434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Graphical user interface, text, application, chat or text message&#10;&#10;Description automatically generated">
            <a:extLst>
              <a:ext uri="{FF2B5EF4-FFF2-40B4-BE49-F238E27FC236}">
                <a16:creationId xmlns:a16="http://schemas.microsoft.com/office/drawing/2014/main" id="{9B6D0CD1-13AC-B695-2B32-99EE7778A07D}"/>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251728" y="1274763"/>
            <a:ext cx="5580547" cy="4910137"/>
          </a:xfrm>
        </p:spPr>
      </p:pic>
      <p:sp>
        <p:nvSpPr>
          <p:cNvPr id="3" name="Text Placeholder 2">
            <a:extLst>
              <a:ext uri="{FF2B5EF4-FFF2-40B4-BE49-F238E27FC236}">
                <a16:creationId xmlns:a16="http://schemas.microsoft.com/office/drawing/2014/main" id="{D7D99994-D720-5072-9216-207705418BB6}"/>
              </a:ext>
            </a:extLst>
          </p:cNvPr>
          <p:cNvSpPr>
            <a:spLocks noGrp="1"/>
          </p:cNvSpPr>
          <p:nvPr>
            <p:ph type="body" sz="quarter" idx="13"/>
          </p:nvPr>
        </p:nvSpPr>
        <p:spPr>
          <a:xfrm>
            <a:off x="-590320" y="303088"/>
            <a:ext cx="10459092" cy="739739"/>
          </a:xfrm>
        </p:spPr>
        <p:txBody>
          <a:bodyPr/>
          <a:lstStyle/>
          <a:p>
            <a:r>
              <a:rPr lang="en-GB" sz="3600" b="0" dirty="0"/>
              <a:t>New wave of redundancies</a:t>
            </a:r>
          </a:p>
        </p:txBody>
      </p:sp>
      <p:pic>
        <p:nvPicPr>
          <p:cNvPr id="7" name="Picture 6" descr="A picture containing text, person, screenshot&#10;&#10;Description automatically generated">
            <a:extLst>
              <a:ext uri="{FF2B5EF4-FFF2-40B4-BE49-F238E27FC236}">
                <a16:creationId xmlns:a16="http://schemas.microsoft.com/office/drawing/2014/main" id="{368B6E5A-0EEE-6906-3171-F91648486D3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5999" y="1274763"/>
            <a:ext cx="5267397" cy="4753504"/>
          </a:xfrm>
          <a:prstGeom prst="rect">
            <a:avLst/>
          </a:prstGeom>
        </p:spPr>
      </p:pic>
      <p:pic>
        <p:nvPicPr>
          <p:cNvPr id="9" name="Picture 8" descr="Graphical user interface, text, application&#10;&#10;Description automatically generated">
            <a:extLst>
              <a:ext uri="{FF2B5EF4-FFF2-40B4-BE49-F238E27FC236}">
                <a16:creationId xmlns:a16="http://schemas.microsoft.com/office/drawing/2014/main" id="{88685D29-B703-D613-C493-09EADB60C56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545689" y="5056298"/>
            <a:ext cx="3394583" cy="536817"/>
          </a:xfrm>
          <a:prstGeom prst="rect">
            <a:avLst/>
          </a:prstGeom>
        </p:spPr>
      </p:pic>
    </p:spTree>
    <p:extLst>
      <p:ext uri="{BB962C8B-B14F-4D97-AF65-F5344CB8AC3E}">
        <p14:creationId xmlns:p14="http://schemas.microsoft.com/office/powerpoint/2010/main" val="18267748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group of people wearing clothing&#10;&#10;Description automatically generated with low confidence">
            <a:extLst>
              <a:ext uri="{FF2B5EF4-FFF2-40B4-BE49-F238E27FC236}">
                <a16:creationId xmlns:a16="http://schemas.microsoft.com/office/drawing/2014/main" id="{AE76C897-CB22-77D4-4EA2-3D17E5F46F7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999740" y="3429000"/>
            <a:ext cx="4379182" cy="2629224"/>
          </a:xfrm>
          <a:prstGeom prst="rect">
            <a:avLst/>
          </a:prstGeom>
        </p:spPr>
      </p:pic>
      <p:pic>
        <p:nvPicPr>
          <p:cNvPr id="11" name="Picture 10" descr="Graphical user interface, text&#10;&#10;Description automatically generated">
            <a:extLst>
              <a:ext uri="{FF2B5EF4-FFF2-40B4-BE49-F238E27FC236}">
                <a16:creationId xmlns:a16="http://schemas.microsoft.com/office/drawing/2014/main" id="{C82C8C3C-0338-D524-2AF4-A64C22D3F75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1777" y="1409382"/>
            <a:ext cx="5799426" cy="4039236"/>
          </a:xfrm>
          <a:prstGeom prst="rect">
            <a:avLst/>
          </a:prstGeom>
        </p:spPr>
      </p:pic>
      <p:pic>
        <p:nvPicPr>
          <p:cNvPr id="7" name="Picture 6" descr="Graphical user interface, text, application&#10;&#10;Description automatically generated">
            <a:extLst>
              <a:ext uri="{FF2B5EF4-FFF2-40B4-BE49-F238E27FC236}">
                <a16:creationId xmlns:a16="http://schemas.microsoft.com/office/drawing/2014/main" id="{3C896146-CFE5-D3AB-BC5B-BD4825B6068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96000" y="1235409"/>
            <a:ext cx="5806704" cy="2420056"/>
          </a:xfrm>
          <a:prstGeom prst="rect">
            <a:avLst/>
          </a:prstGeom>
        </p:spPr>
      </p:pic>
    </p:spTree>
    <p:extLst>
      <p:ext uri="{BB962C8B-B14F-4D97-AF65-F5344CB8AC3E}">
        <p14:creationId xmlns:p14="http://schemas.microsoft.com/office/powerpoint/2010/main" val="39042832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picture containing text, person, blue&#10;&#10;Description automatically generated">
            <a:extLst>
              <a:ext uri="{FF2B5EF4-FFF2-40B4-BE49-F238E27FC236}">
                <a16:creationId xmlns:a16="http://schemas.microsoft.com/office/drawing/2014/main" id="{8B5070BB-34B3-271B-41FB-572C229C3488}"/>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6443664" y="2218272"/>
            <a:ext cx="5649019" cy="3223024"/>
          </a:xfrm>
          <a:prstGeom prst="rect">
            <a:avLst/>
          </a:prstGeom>
        </p:spPr>
      </p:pic>
      <p:pic>
        <p:nvPicPr>
          <p:cNvPr id="6" name="Picture 5" descr="Graphical user interface, website&#10;&#10;Description automatically generated">
            <a:extLst>
              <a:ext uri="{FF2B5EF4-FFF2-40B4-BE49-F238E27FC236}">
                <a16:creationId xmlns:a16="http://schemas.microsoft.com/office/drawing/2014/main" id="{6302EEDD-0EBA-6C26-57B8-051C9005EC0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2489" y="1687646"/>
            <a:ext cx="5836861" cy="3753650"/>
          </a:xfrm>
          <a:prstGeom prst="rect">
            <a:avLst/>
          </a:prstGeom>
        </p:spPr>
      </p:pic>
    </p:spTree>
    <p:extLst>
      <p:ext uri="{BB962C8B-B14F-4D97-AF65-F5344CB8AC3E}">
        <p14:creationId xmlns:p14="http://schemas.microsoft.com/office/powerpoint/2010/main" val="33993075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descr="Text, letter&#10;&#10;Description automatically generated">
            <a:extLst>
              <a:ext uri="{FF2B5EF4-FFF2-40B4-BE49-F238E27FC236}">
                <a16:creationId xmlns:a16="http://schemas.microsoft.com/office/drawing/2014/main" id="{CA7C04F9-2D5A-8D8B-B698-E62BFC72E919}"/>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2690948" y="1274763"/>
            <a:ext cx="6752953" cy="4910137"/>
          </a:xfrm>
        </p:spPr>
      </p:pic>
    </p:spTree>
    <p:extLst>
      <p:ext uri="{BB962C8B-B14F-4D97-AF65-F5344CB8AC3E}">
        <p14:creationId xmlns:p14="http://schemas.microsoft.com/office/powerpoint/2010/main" val="2143410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1">
            <a:extLst>
              <a:ext uri="{FF2B5EF4-FFF2-40B4-BE49-F238E27FC236}">
                <a16:creationId xmlns:a16="http://schemas.microsoft.com/office/drawing/2014/main" id="{06CE82C4-24E5-6CAF-559D-0570F36C2497}"/>
              </a:ext>
            </a:extLst>
          </p:cNvPr>
          <p:cNvGraphicFramePr>
            <a:graphicFrameLocks noGrp="1"/>
          </p:cNvGraphicFramePr>
          <p:nvPr>
            <p:ph idx="1"/>
          </p:nvPr>
        </p:nvGraphicFramePr>
        <p:xfrm>
          <a:off x="297951" y="1273995"/>
          <a:ext cx="11537879" cy="49110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 Placeholder 2">
            <a:extLst>
              <a:ext uri="{FF2B5EF4-FFF2-40B4-BE49-F238E27FC236}">
                <a16:creationId xmlns:a16="http://schemas.microsoft.com/office/drawing/2014/main" id="{2BF35545-2F51-505F-3C74-DBC5657D509D}"/>
              </a:ext>
            </a:extLst>
          </p:cNvPr>
          <p:cNvSpPr>
            <a:spLocks noGrp="1"/>
          </p:cNvSpPr>
          <p:nvPr>
            <p:ph type="body" sz="quarter" idx="13"/>
          </p:nvPr>
        </p:nvSpPr>
        <p:spPr>
          <a:xfrm>
            <a:off x="1932933" y="417388"/>
            <a:ext cx="10459092" cy="739739"/>
          </a:xfrm>
        </p:spPr>
        <p:txBody>
          <a:bodyPr/>
          <a:lstStyle/>
          <a:p>
            <a:pPr algn="l"/>
            <a:r>
              <a:rPr lang="en-GB" sz="3600" b="0" dirty="0">
                <a:latin typeface="+mj-lt"/>
              </a:rPr>
              <a:t>Symptoms of survivor syndrome</a:t>
            </a:r>
          </a:p>
        </p:txBody>
      </p:sp>
    </p:spTree>
    <p:extLst>
      <p:ext uri="{BB962C8B-B14F-4D97-AF65-F5344CB8AC3E}">
        <p14:creationId xmlns:p14="http://schemas.microsoft.com/office/powerpoint/2010/main" val="32963883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9F5DA03-36B4-F041-BD0A-AD45F017A7A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16982" y="2601136"/>
            <a:ext cx="4383308" cy="2592446"/>
          </a:xfrm>
          <a:prstGeom prst="rect">
            <a:avLst/>
          </a:prstGeom>
        </p:spPr>
      </p:pic>
      <p:sp>
        <p:nvSpPr>
          <p:cNvPr id="2" name="Rectangle 1">
            <a:extLst>
              <a:ext uri="{FF2B5EF4-FFF2-40B4-BE49-F238E27FC236}">
                <a16:creationId xmlns:a16="http://schemas.microsoft.com/office/drawing/2014/main" id="{FB269CCC-5E85-ED41-858B-50820DD63913}"/>
              </a:ext>
            </a:extLst>
          </p:cNvPr>
          <p:cNvSpPr/>
          <p:nvPr/>
        </p:nvSpPr>
        <p:spPr>
          <a:xfrm>
            <a:off x="6905274" y="2927864"/>
            <a:ext cx="3426284" cy="1962076"/>
          </a:xfrm>
          <a:prstGeom prst="rect">
            <a:avLst/>
          </a:prstGeom>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3000" b="1" i="0" u="none" strike="noStrike" kern="1200" cap="none" spc="0" normalizeH="0" baseline="0" noProof="0">
                <a:ln>
                  <a:noFill/>
                </a:ln>
                <a:solidFill>
                  <a:srgbClr val="FFFFFF"/>
                </a:solidFill>
                <a:effectLst/>
                <a:uLnTx/>
                <a:uFillTx/>
                <a:latin typeface="American Typewriter Condensed" panose="02090606020004020304" pitchFamily="18" charset="77"/>
                <a:ea typeface="Times New Roman" panose="02020603050405020304" pitchFamily="18" charset="0"/>
                <a:cs typeface="+mn-cs"/>
              </a:rPr>
              <a:t>A ‘rollercoaster of emotions’</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a:ln>
                <a:noFill/>
              </a:ln>
              <a:solidFill>
                <a:srgbClr val="FFFFFF"/>
              </a:solidFill>
              <a:effectLst/>
              <a:uLnTx/>
              <a:uFillTx/>
              <a:latin typeface="American Typewriter Condensed" panose="02090606020004020304" pitchFamily="18" charset="77"/>
              <a:ea typeface="Times New Roman" panose="02020603050405020304" pitchFamily="18" charset="0"/>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520D5D"/>
              </a:solidFill>
              <a:effectLst/>
              <a:uLnTx/>
              <a:uFillTx/>
              <a:latin typeface="Arial" panose="020B0604020202020204" pitchFamily="34" charset="0"/>
              <a:ea typeface="Times New Roman" panose="02020603050405020304" pitchFamily="18" charset="0"/>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350" b="0" i="0" u="none" strike="noStrike" kern="1200" cap="none" spc="0" normalizeH="0" baseline="0" noProof="0">
                <a:ln>
                  <a:noFill/>
                </a:ln>
                <a:solidFill>
                  <a:srgbClr val="520D5D"/>
                </a:solidFill>
                <a:effectLst/>
                <a:uLnTx/>
                <a:uFillTx/>
                <a:latin typeface="Arial" panose="020B0604020202020204" pitchFamily="34" charset="0"/>
                <a:ea typeface="Times New Roman" panose="02020603050405020304" pitchFamily="18" charset="0"/>
                <a:cs typeface="+mn-cs"/>
              </a:rPr>
              <a:t> </a:t>
            </a:r>
            <a:endParaRPr kumimoji="0" lang="en-GB" sz="1350" b="0" i="0" u="none" strike="noStrike" kern="1200" cap="none" spc="0" normalizeH="0" baseline="0" noProof="0">
              <a:ln>
                <a:noFill/>
              </a:ln>
              <a:solidFill>
                <a:srgbClr val="520D5D"/>
              </a:solidFill>
              <a:effectLst/>
              <a:uLnTx/>
              <a:uFillTx/>
              <a:latin typeface="Calibri"/>
              <a:ea typeface="+mn-ea"/>
              <a:cs typeface="+mn-cs"/>
            </a:endParaRPr>
          </a:p>
        </p:txBody>
      </p:sp>
      <p:sp>
        <p:nvSpPr>
          <p:cNvPr id="11" name="Rectangle 10">
            <a:extLst>
              <a:ext uri="{FF2B5EF4-FFF2-40B4-BE49-F238E27FC236}">
                <a16:creationId xmlns:a16="http://schemas.microsoft.com/office/drawing/2014/main" id="{129AC3A8-DAA1-914D-A864-35062EBF9A3A}"/>
              </a:ext>
            </a:extLst>
          </p:cNvPr>
          <p:cNvSpPr/>
          <p:nvPr/>
        </p:nvSpPr>
        <p:spPr>
          <a:xfrm>
            <a:off x="1559041" y="1758312"/>
            <a:ext cx="4878881" cy="4278094"/>
          </a:xfrm>
          <a:prstGeom prst="rect">
            <a:avLst/>
          </a:prstGeom>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20D5D"/>
                </a:solidFill>
                <a:effectLst/>
                <a:uLnTx/>
                <a:uFillTx/>
                <a:latin typeface="Calibri"/>
                <a:ea typeface="+mn-ea"/>
                <a:cs typeface="+mn-cs"/>
              </a:rPr>
              <a:t>Fear </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520D5D"/>
              </a:solidFill>
              <a:effectLst/>
              <a:uLnTx/>
              <a:uFillTx/>
              <a:latin typeface="Calibri"/>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20D5D"/>
                </a:solidFill>
                <a:effectLst/>
                <a:uLnTx/>
                <a:uFillTx/>
                <a:latin typeface="Calibri"/>
                <a:ea typeface="+mn-ea"/>
                <a:cs typeface="+mn-cs"/>
              </a:rPr>
              <a:t>Frustration</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520D5D"/>
              </a:solidFill>
              <a:effectLst/>
              <a:uLnTx/>
              <a:uFillTx/>
              <a:latin typeface="Calibri"/>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20D5D"/>
                </a:solidFill>
                <a:effectLst/>
                <a:uLnTx/>
                <a:uFillTx/>
                <a:latin typeface="Calibri"/>
                <a:ea typeface="+mn-ea"/>
                <a:cs typeface="+mn-cs"/>
              </a:rPr>
              <a:t>Guilt</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520D5D"/>
              </a:solidFill>
              <a:effectLst/>
              <a:uLnTx/>
              <a:uFillTx/>
              <a:latin typeface="Calibri"/>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20D5D"/>
                </a:solidFill>
                <a:effectLst/>
                <a:uLnTx/>
                <a:uFillTx/>
                <a:latin typeface="Calibri"/>
                <a:ea typeface="+mn-ea"/>
                <a:cs typeface="+mn-cs"/>
              </a:rPr>
              <a:t>Anger</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520D5D"/>
              </a:solidFill>
              <a:effectLst/>
              <a:uLnTx/>
              <a:uFillTx/>
              <a:latin typeface="Calibri"/>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20D5D"/>
                </a:solidFill>
                <a:effectLst/>
                <a:uLnTx/>
                <a:uFillTx/>
                <a:latin typeface="Calibri"/>
                <a:ea typeface="+mn-ea"/>
                <a:cs typeface="+mn-cs"/>
              </a:rPr>
              <a:t>Disappointment</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520D5D"/>
              </a:solidFill>
              <a:effectLst/>
              <a:uLnTx/>
              <a:uFillTx/>
              <a:latin typeface="Calibri"/>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20D5D"/>
                </a:solidFill>
                <a:effectLst/>
                <a:uLnTx/>
                <a:uFillTx/>
                <a:latin typeface="Calibri"/>
                <a:ea typeface="+mn-ea"/>
                <a:cs typeface="+mn-cs"/>
              </a:rPr>
              <a:t>Embarrassment</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520D5D"/>
              </a:solidFill>
              <a:effectLst/>
              <a:uLnTx/>
              <a:uFillTx/>
              <a:latin typeface="Calibri"/>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20D5D"/>
                </a:solidFill>
                <a:effectLst/>
                <a:uLnTx/>
                <a:uFillTx/>
                <a:latin typeface="Calibri"/>
                <a:ea typeface="+mn-ea"/>
                <a:cs typeface="+mn-cs"/>
              </a:rPr>
              <a:t>Shock</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520D5D"/>
              </a:solidFill>
              <a:effectLst/>
              <a:uLnTx/>
              <a:uFillTx/>
              <a:latin typeface="Calibri"/>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20D5D"/>
                </a:solidFill>
                <a:effectLst/>
                <a:uLnTx/>
                <a:uFillTx/>
                <a:latin typeface="Calibri"/>
                <a:ea typeface="+mn-ea"/>
                <a:cs typeface="+mn-cs"/>
              </a:rPr>
              <a:t>Envy</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520D5D"/>
              </a:solidFill>
              <a:effectLst/>
              <a:uLnTx/>
              <a:uFillTx/>
              <a:latin typeface="Calibri"/>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20D5D"/>
                </a:solidFill>
                <a:effectLst/>
                <a:uLnTx/>
                <a:uFillTx/>
                <a:latin typeface="Calibri"/>
                <a:ea typeface="+mn-ea"/>
                <a:cs typeface="+mn-cs"/>
              </a:rPr>
              <a:t>Blame</a:t>
            </a:r>
          </a:p>
        </p:txBody>
      </p:sp>
      <p:pic>
        <p:nvPicPr>
          <p:cNvPr id="13" name="Picture 12">
            <a:extLst>
              <a:ext uri="{FF2B5EF4-FFF2-40B4-BE49-F238E27FC236}">
                <a16:creationId xmlns:a16="http://schemas.microsoft.com/office/drawing/2014/main" id="{4D18CDF5-CBA1-AE46-A97F-5081635B1CB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90668" y="2601138"/>
            <a:ext cx="3314933" cy="2592447"/>
          </a:xfrm>
          <a:prstGeom prst="rect">
            <a:avLst/>
          </a:prstGeom>
        </p:spPr>
      </p:pic>
      <p:sp>
        <p:nvSpPr>
          <p:cNvPr id="3" name="Rectangle 2">
            <a:extLst>
              <a:ext uri="{FF2B5EF4-FFF2-40B4-BE49-F238E27FC236}">
                <a16:creationId xmlns:a16="http://schemas.microsoft.com/office/drawing/2014/main" id="{B6FD6491-4D41-8049-B62A-BC573C1CEAA4}"/>
              </a:ext>
            </a:extLst>
          </p:cNvPr>
          <p:cNvSpPr/>
          <p:nvPr/>
        </p:nvSpPr>
        <p:spPr>
          <a:xfrm>
            <a:off x="1674304" y="304611"/>
            <a:ext cx="8202823"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36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What is the impact on redundancy envoys?</a:t>
            </a:r>
            <a:endParaRPr kumimoji="0" lang="en-GB" sz="36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8415702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3" name="Rectangle 2"/>
          <p:cNvSpPr>
            <a:spLocks noGrp="1" noChangeArrowheads="1"/>
          </p:cNvSpPr>
          <p:nvPr>
            <p:ph type="title"/>
          </p:nvPr>
        </p:nvSpPr>
        <p:spPr>
          <a:xfrm>
            <a:off x="1681906" y="-504410"/>
            <a:ext cx="8285260" cy="1434415"/>
          </a:xfrm>
        </p:spPr>
        <p:txBody>
          <a:bodyPr anchor="b">
            <a:normAutofit/>
          </a:bodyPr>
          <a:lstStyle/>
          <a:p>
            <a:r>
              <a:rPr lang="en-GB" sz="3600" dirty="0">
                <a:solidFill>
                  <a:schemeClr val="bg1"/>
                </a:solidFill>
                <a:latin typeface="+mn-lt"/>
                <a:cs typeface="Arial" charset="0"/>
              </a:rPr>
              <a:t>Importance of your role</a:t>
            </a:r>
            <a:endParaRPr lang="en-US" sz="3600" dirty="0">
              <a:solidFill>
                <a:schemeClr val="bg1"/>
              </a:solidFill>
              <a:latin typeface="+mn-lt"/>
              <a:cs typeface="Arial" charset="0"/>
            </a:endParaRPr>
          </a:p>
        </p:txBody>
      </p:sp>
      <p:pic>
        <p:nvPicPr>
          <p:cNvPr id="6" name="Picture 5" descr="A person holding a flag&#10;&#10;Description automatically generated with medium confidence">
            <a:extLst>
              <a:ext uri="{FF2B5EF4-FFF2-40B4-BE49-F238E27FC236}">
                <a16:creationId xmlns:a16="http://schemas.microsoft.com/office/drawing/2014/main" id="{B88B2C32-0B06-684F-8974-75F0F08A7C0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1"/>
          <a:stretch/>
        </p:blipFill>
        <p:spPr>
          <a:xfrm>
            <a:off x="1953370" y="1821303"/>
            <a:ext cx="2957886" cy="4184060"/>
          </a:xfrm>
          <a:custGeom>
            <a:avLst/>
            <a:gdLst/>
            <a:ahLst/>
            <a:cxnLst/>
            <a:rect l="l" t="t" r="r" b="b"/>
            <a:pathLst>
              <a:path w="3807743" h="6307845">
                <a:moveTo>
                  <a:pt x="723201" y="386"/>
                </a:moveTo>
                <a:cubicBezTo>
                  <a:pt x="853884" y="-4204"/>
                  <a:pt x="1013493" y="33912"/>
                  <a:pt x="1176100" y="22622"/>
                </a:cubicBezTo>
                <a:cubicBezTo>
                  <a:pt x="1230302" y="18859"/>
                  <a:pt x="1281736" y="20622"/>
                  <a:pt x="1331852" y="24473"/>
                </a:cubicBezTo>
                <a:lnTo>
                  <a:pt x="1439547" y="34944"/>
                </a:lnTo>
                <a:lnTo>
                  <a:pt x="1484197" y="36226"/>
                </a:lnTo>
                <a:cubicBezTo>
                  <a:pt x="1535166" y="35421"/>
                  <a:pt x="1586369" y="31625"/>
                  <a:pt x="1636625" y="22622"/>
                </a:cubicBezTo>
                <a:cubicBezTo>
                  <a:pt x="1686882" y="13619"/>
                  <a:pt x="1729837" y="10653"/>
                  <a:pt x="1768740" y="10885"/>
                </a:cubicBezTo>
                <a:lnTo>
                  <a:pt x="1829538" y="15086"/>
                </a:lnTo>
                <a:lnTo>
                  <a:pt x="1869968" y="7996"/>
                </a:lnTo>
                <a:cubicBezTo>
                  <a:pt x="1953577" y="-31"/>
                  <a:pt x="2036989" y="9808"/>
                  <a:pt x="2112925" y="20118"/>
                </a:cubicBezTo>
                <a:lnTo>
                  <a:pt x="2119331" y="20977"/>
                </a:lnTo>
                <a:lnTo>
                  <a:pt x="2221855" y="13374"/>
                </a:lnTo>
                <a:cubicBezTo>
                  <a:pt x="2261207" y="12845"/>
                  <a:pt x="2298379" y="14359"/>
                  <a:pt x="2333484" y="16393"/>
                </a:cubicBezTo>
                <a:lnTo>
                  <a:pt x="2372613" y="18812"/>
                </a:lnTo>
                <a:lnTo>
                  <a:pt x="2404945" y="9387"/>
                </a:lnTo>
                <a:cubicBezTo>
                  <a:pt x="2452532" y="1754"/>
                  <a:pt x="2506192" y="9333"/>
                  <a:pt x="2561622" y="17814"/>
                </a:cubicBezTo>
                <a:lnTo>
                  <a:pt x="2583950" y="20591"/>
                </a:lnTo>
                <a:lnTo>
                  <a:pt x="2643527" y="20319"/>
                </a:lnTo>
                <a:cubicBezTo>
                  <a:pt x="2669677" y="20426"/>
                  <a:pt x="2697963" y="20717"/>
                  <a:pt x="2727392" y="21103"/>
                </a:cubicBezTo>
                <a:lnTo>
                  <a:pt x="2786908" y="21989"/>
                </a:lnTo>
                <a:lnTo>
                  <a:pt x="2846459" y="13267"/>
                </a:lnTo>
                <a:cubicBezTo>
                  <a:pt x="2896401" y="10176"/>
                  <a:pt x="2960607" y="12733"/>
                  <a:pt x="3036361" y="17072"/>
                </a:cubicBezTo>
                <a:lnTo>
                  <a:pt x="3129100" y="22671"/>
                </a:lnTo>
                <a:lnTo>
                  <a:pt x="3130653" y="22622"/>
                </a:lnTo>
                <a:cubicBezTo>
                  <a:pt x="3178874" y="19804"/>
                  <a:pt x="3260845" y="26231"/>
                  <a:pt x="3352422" y="32691"/>
                </a:cubicBezTo>
                <a:lnTo>
                  <a:pt x="3362608" y="33356"/>
                </a:lnTo>
                <a:lnTo>
                  <a:pt x="3446036" y="35579"/>
                </a:lnTo>
                <a:cubicBezTo>
                  <a:pt x="3550323" y="36566"/>
                  <a:pt x="3662083" y="33535"/>
                  <a:pt x="3778601" y="22622"/>
                </a:cubicBezTo>
                <a:cubicBezTo>
                  <a:pt x="3793981" y="243672"/>
                  <a:pt x="3764152" y="318695"/>
                  <a:pt x="3778601" y="467157"/>
                </a:cubicBezTo>
                <a:cubicBezTo>
                  <a:pt x="3790077" y="557563"/>
                  <a:pt x="3783697" y="684218"/>
                  <a:pt x="3777639" y="811856"/>
                </a:cubicBezTo>
                <a:lnTo>
                  <a:pt x="3773760" y="922625"/>
                </a:lnTo>
                <a:lnTo>
                  <a:pt x="3778601" y="974384"/>
                </a:lnTo>
                <a:cubicBezTo>
                  <a:pt x="3785784" y="1003717"/>
                  <a:pt x="3785160" y="1041120"/>
                  <a:pt x="3781239" y="1085904"/>
                </a:cubicBezTo>
                <a:lnTo>
                  <a:pt x="3776107" y="1132519"/>
                </a:lnTo>
                <a:lnTo>
                  <a:pt x="3778601" y="1162456"/>
                </a:lnTo>
                <a:cubicBezTo>
                  <a:pt x="3791360" y="1256797"/>
                  <a:pt x="3774958" y="1367020"/>
                  <a:pt x="3763568" y="1469787"/>
                </a:cubicBezTo>
                <a:lnTo>
                  <a:pt x="3758806" y="1520515"/>
                </a:lnTo>
                <a:lnTo>
                  <a:pt x="3760417" y="1549437"/>
                </a:lnTo>
                <a:cubicBezTo>
                  <a:pt x="3764298" y="1588133"/>
                  <a:pt x="3770171" y="1628243"/>
                  <a:pt x="3778601" y="1669683"/>
                </a:cubicBezTo>
                <a:cubicBezTo>
                  <a:pt x="3846039" y="2001203"/>
                  <a:pt x="3774784" y="2142285"/>
                  <a:pt x="3778601" y="2364982"/>
                </a:cubicBezTo>
                <a:lnTo>
                  <a:pt x="3776565" y="2406088"/>
                </a:lnTo>
                <a:lnTo>
                  <a:pt x="3778601" y="2427673"/>
                </a:lnTo>
                <a:cubicBezTo>
                  <a:pt x="3821357" y="2695960"/>
                  <a:pt x="3735684" y="2699438"/>
                  <a:pt x="3778601" y="2809517"/>
                </a:cubicBezTo>
                <a:cubicBezTo>
                  <a:pt x="3789330" y="2837037"/>
                  <a:pt x="3791666" y="2872927"/>
                  <a:pt x="3789892" y="2914654"/>
                </a:cubicBezTo>
                <a:lnTo>
                  <a:pt x="3784971" y="2966248"/>
                </a:lnTo>
                <a:lnTo>
                  <a:pt x="3796722" y="3024078"/>
                </a:lnTo>
                <a:cubicBezTo>
                  <a:pt x="3809238" y="3115139"/>
                  <a:pt x="3806232" y="3210898"/>
                  <a:pt x="3799338" y="3302850"/>
                </a:cubicBezTo>
                <a:lnTo>
                  <a:pt x="3787405" y="3438354"/>
                </a:lnTo>
                <a:lnTo>
                  <a:pt x="3790719" y="3460532"/>
                </a:lnTo>
                <a:cubicBezTo>
                  <a:pt x="3797323" y="3541872"/>
                  <a:pt x="3789007" y="3624193"/>
                  <a:pt x="3780361" y="3709762"/>
                </a:cubicBezTo>
                <a:lnTo>
                  <a:pt x="3780169" y="3712283"/>
                </a:lnTo>
                <a:lnTo>
                  <a:pt x="3781239" y="3768266"/>
                </a:lnTo>
                <a:cubicBezTo>
                  <a:pt x="3780994" y="3815588"/>
                  <a:pt x="3779902" y="3863939"/>
                  <a:pt x="3778794" y="3912511"/>
                </a:cubicBezTo>
                <a:lnTo>
                  <a:pt x="3776324" y="4054010"/>
                </a:lnTo>
                <a:lnTo>
                  <a:pt x="3778601" y="4074733"/>
                </a:lnTo>
                <a:cubicBezTo>
                  <a:pt x="3822365" y="4336760"/>
                  <a:pt x="3765189" y="4482586"/>
                  <a:pt x="3778601" y="4644650"/>
                </a:cubicBezTo>
                <a:cubicBezTo>
                  <a:pt x="3781954" y="4685166"/>
                  <a:pt x="3782850" y="4718916"/>
                  <a:pt x="3782504" y="4749344"/>
                </a:cubicBezTo>
                <a:lnTo>
                  <a:pt x="3780512" y="4796832"/>
                </a:lnTo>
                <a:lnTo>
                  <a:pt x="3786260" y="4877451"/>
                </a:lnTo>
                <a:cubicBezTo>
                  <a:pt x="3786165" y="4918212"/>
                  <a:pt x="3784020" y="4964155"/>
                  <a:pt x="3781623" y="5015963"/>
                </a:cubicBezTo>
                <a:lnTo>
                  <a:pt x="3779076" y="5087925"/>
                </a:lnTo>
                <a:lnTo>
                  <a:pt x="3779599" y="5155456"/>
                </a:lnTo>
                <a:lnTo>
                  <a:pt x="3775907" y="5219073"/>
                </a:lnTo>
                <a:lnTo>
                  <a:pt x="3778601" y="5402640"/>
                </a:lnTo>
                <a:cubicBezTo>
                  <a:pt x="3780494" y="5441637"/>
                  <a:pt x="3781680" y="5475146"/>
                  <a:pt x="3782335" y="5504141"/>
                </a:cubicBezTo>
                <a:lnTo>
                  <a:pt x="3782798" y="5566951"/>
                </a:lnTo>
                <a:lnTo>
                  <a:pt x="3786885" y="5599303"/>
                </a:lnTo>
                <a:cubicBezTo>
                  <a:pt x="3799534" y="5776838"/>
                  <a:pt x="3769350" y="6111156"/>
                  <a:pt x="3778601" y="6291711"/>
                </a:cubicBezTo>
                <a:cubicBezTo>
                  <a:pt x="3687392" y="6306733"/>
                  <a:pt x="3632350" y="6304889"/>
                  <a:pt x="3574752" y="6300212"/>
                </a:cubicBezTo>
                <a:lnTo>
                  <a:pt x="3545837" y="6297718"/>
                </a:lnTo>
                <a:lnTo>
                  <a:pt x="3527963" y="6296834"/>
                </a:lnTo>
                <a:cubicBezTo>
                  <a:pt x="3482151" y="6294419"/>
                  <a:pt x="3430025" y="6291672"/>
                  <a:pt x="3355561" y="6291711"/>
                </a:cubicBezTo>
                <a:cubicBezTo>
                  <a:pt x="3304843" y="6293555"/>
                  <a:pt x="3262749" y="6292377"/>
                  <a:pt x="3225711" y="6290098"/>
                </a:cubicBezTo>
                <a:lnTo>
                  <a:pt x="3218247" y="6289525"/>
                </a:lnTo>
                <a:lnTo>
                  <a:pt x="3198550" y="6289212"/>
                </a:lnTo>
                <a:cubicBezTo>
                  <a:pt x="3144315" y="6287803"/>
                  <a:pt x="3088976" y="6286105"/>
                  <a:pt x="3034921" y="6284968"/>
                </a:cubicBezTo>
                <a:lnTo>
                  <a:pt x="2973802" y="6284626"/>
                </a:lnTo>
                <a:lnTo>
                  <a:pt x="2932520" y="6291711"/>
                </a:lnTo>
                <a:cubicBezTo>
                  <a:pt x="2893699" y="6300111"/>
                  <a:pt x="2847670" y="6301992"/>
                  <a:pt x="2797581" y="6300669"/>
                </a:cubicBezTo>
                <a:lnTo>
                  <a:pt x="2672392" y="6292599"/>
                </a:lnTo>
                <a:lnTo>
                  <a:pt x="2629726" y="6293120"/>
                </a:lnTo>
                <a:lnTo>
                  <a:pt x="2540544" y="6284698"/>
                </a:lnTo>
                <a:lnTo>
                  <a:pt x="2473475" y="6280786"/>
                </a:lnTo>
                <a:cubicBezTo>
                  <a:pt x="2419724" y="6279900"/>
                  <a:pt x="2368202" y="6282437"/>
                  <a:pt x="2322057" y="6291711"/>
                </a:cubicBezTo>
                <a:cubicBezTo>
                  <a:pt x="2275912" y="6300985"/>
                  <a:pt x="2236301" y="6305003"/>
                  <a:pt x="2199195" y="6305968"/>
                </a:cubicBezTo>
                <a:lnTo>
                  <a:pt x="2094190" y="6302012"/>
                </a:lnTo>
                <a:lnTo>
                  <a:pt x="2029724" y="6307766"/>
                </a:lnTo>
                <a:cubicBezTo>
                  <a:pt x="1971866" y="6308389"/>
                  <a:pt x="1916420" y="6305265"/>
                  <a:pt x="1864312" y="6301339"/>
                </a:cubicBezTo>
                <a:lnTo>
                  <a:pt x="1761307" y="6293375"/>
                </a:lnTo>
                <a:lnTo>
                  <a:pt x="1745972" y="6293782"/>
                </a:lnTo>
                <a:cubicBezTo>
                  <a:pt x="1699734" y="6294177"/>
                  <a:pt x="1664143" y="6292827"/>
                  <a:pt x="1633352" y="6291083"/>
                </a:cubicBezTo>
                <a:lnTo>
                  <a:pt x="1621369" y="6290324"/>
                </a:lnTo>
                <a:lnTo>
                  <a:pt x="1599140" y="6291711"/>
                </a:lnTo>
                <a:cubicBezTo>
                  <a:pt x="1564093" y="6296354"/>
                  <a:pt x="1527169" y="6296254"/>
                  <a:pt x="1488567" y="6294097"/>
                </a:cubicBezTo>
                <a:lnTo>
                  <a:pt x="1429716" y="6289243"/>
                </a:lnTo>
                <a:lnTo>
                  <a:pt x="1401008" y="6291711"/>
                </a:lnTo>
                <a:cubicBezTo>
                  <a:pt x="1314301" y="6301163"/>
                  <a:pt x="1222976" y="6299856"/>
                  <a:pt x="1127367" y="6296839"/>
                </a:cubicBezTo>
                <a:lnTo>
                  <a:pt x="1062601" y="6295730"/>
                </a:lnTo>
                <a:lnTo>
                  <a:pt x="964991" y="6305909"/>
                </a:lnTo>
                <a:cubicBezTo>
                  <a:pt x="833250" y="6307778"/>
                  <a:pt x="714190" y="6280255"/>
                  <a:pt x="603122" y="6291711"/>
                </a:cubicBezTo>
                <a:cubicBezTo>
                  <a:pt x="455032" y="6306986"/>
                  <a:pt x="261206" y="6260346"/>
                  <a:pt x="30143" y="6291711"/>
                </a:cubicBezTo>
                <a:cubicBezTo>
                  <a:pt x="-1198" y="6167281"/>
                  <a:pt x="7291" y="6044138"/>
                  <a:pt x="19371" y="5934598"/>
                </a:cubicBezTo>
                <a:lnTo>
                  <a:pt x="33559" y="5801663"/>
                </a:lnTo>
                <a:lnTo>
                  <a:pt x="30143" y="5784485"/>
                </a:lnTo>
                <a:cubicBezTo>
                  <a:pt x="7257" y="5691455"/>
                  <a:pt x="7506" y="5585492"/>
                  <a:pt x="13352" y="5476692"/>
                </a:cubicBezTo>
                <a:lnTo>
                  <a:pt x="21882" y="5346809"/>
                </a:lnTo>
                <a:lnTo>
                  <a:pt x="22064" y="5339439"/>
                </a:lnTo>
                <a:lnTo>
                  <a:pt x="29601" y="5166357"/>
                </a:lnTo>
                <a:lnTo>
                  <a:pt x="30143" y="5151877"/>
                </a:lnTo>
                <a:cubicBezTo>
                  <a:pt x="30018" y="5125783"/>
                  <a:pt x="30111" y="5102484"/>
                  <a:pt x="30346" y="5081409"/>
                </a:cubicBezTo>
                <a:lnTo>
                  <a:pt x="30433" y="5076663"/>
                </a:lnTo>
                <a:lnTo>
                  <a:pt x="30143" y="4963804"/>
                </a:lnTo>
                <a:cubicBezTo>
                  <a:pt x="27040" y="4910138"/>
                  <a:pt x="27067" y="4856021"/>
                  <a:pt x="28459" y="4800989"/>
                </a:cubicBezTo>
                <a:lnTo>
                  <a:pt x="30399" y="4750796"/>
                </a:lnTo>
                <a:lnTo>
                  <a:pt x="31514" y="4666872"/>
                </a:lnTo>
                <a:lnTo>
                  <a:pt x="34697" y="4639551"/>
                </a:lnTo>
                <a:lnTo>
                  <a:pt x="34963" y="4632686"/>
                </a:lnTo>
                <a:cubicBezTo>
                  <a:pt x="37318" y="4575362"/>
                  <a:pt x="39271" y="4516661"/>
                  <a:pt x="39056" y="4456118"/>
                </a:cubicBezTo>
                <a:lnTo>
                  <a:pt x="36996" y="4412759"/>
                </a:lnTo>
                <a:lnTo>
                  <a:pt x="30143" y="4388188"/>
                </a:lnTo>
                <a:cubicBezTo>
                  <a:pt x="7389" y="4328002"/>
                  <a:pt x="11492" y="4256950"/>
                  <a:pt x="19232" y="4188739"/>
                </a:cubicBezTo>
                <a:lnTo>
                  <a:pt x="23985" y="4147809"/>
                </a:lnTo>
                <a:lnTo>
                  <a:pt x="23690" y="4087290"/>
                </a:lnTo>
                <a:lnTo>
                  <a:pt x="29097" y="3984687"/>
                </a:lnTo>
                <a:lnTo>
                  <a:pt x="28035" y="3962690"/>
                </a:lnTo>
                <a:cubicBezTo>
                  <a:pt x="28525" y="3945828"/>
                  <a:pt x="30052" y="3926691"/>
                  <a:pt x="32148" y="3905387"/>
                </a:cubicBezTo>
                <a:lnTo>
                  <a:pt x="34754" y="3881032"/>
                </a:lnTo>
                <a:lnTo>
                  <a:pt x="39206" y="3802233"/>
                </a:lnTo>
                <a:cubicBezTo>
                  <a:pt x="39778" y="3763353"/>
                  <a:pt x="37619" y="3728800"/>
                  <a:pt x="30143" y="3698588"/>
                </a:cubicBezTo>
                <a:cubicBezTo>
                  <a:pt x="7714" y="3607954"/>
                  <a:pt x="33117" y="3482508"/>
                  <a:pt x="36579" y="3365983"/>
                </a:cubicBezTo>
                <a:lnTo>
                  <a:pt x="36510" y="3356621"/>
                </a:lnTo>
                <a:lnTo>
                  <a:pt x="30143" y="3311044"/>
                </a:lnTo>
                <a:cubicBezTo>
                  <a:pt x="14271" y="3224157"/>
                  <a:pt x="11445" y="3149243"/>
                  <a:pt x="14856" y="3082749"/>
                </a:cubicBezTo>
                <a:lnTo>
                  <a:pt x="22229" y="3005366"/>
                </a:lnTo>
                <a:lnTo>
                  <a:pt x="27244" y="2895198"/>
                </a:lnTo>
                <a:cubicBezTo>
                  <a:pt x="29143" y="2848776"/>
                  <a:pt x="30527" y="2799531"/>
                  <a:pt x="30143" y="2746826"/>
                </a:cubicBezTo>
                <a:lnTo>
                  <a:pt x="36784" y="2638240"/>
                </a:lnTo>
                <a:lnTo>
                  <a:pt x="30143" y="2615745"/>
                </a:lnTo>
                <a:cubicBezTo>
                  <a:pt x="-20952" y="2495890"/>
                  <a:pt x="17898" y="2340273"/>
                  <a:pt x="37923" y="2201958"/>
                </a:cubicBezTo>
                <a:lnTo>
                  <a:pt x="42734" y="2158379"/>
                </a:lnTo>
                <a:lnTo>
                  <a:pt x="30143" y="2114218"/>
                </a:lnTo>
                <a:cubicBezTo>
                  <a:pt x="2269" y="2040950"/>
                  <a:pt x="-2735" y="1972014"/>
                  <a:pt x="1162" y="1906697"/>
                </a:cubicBezTo>
                <a:lnTo>
                  <a:pt x="6289" y="1854885"/>
                </a:lnTo>
                <a:lnTo>
                  <a:pt x="8053" y="1809168"/>
                </a:lnTo>
                <a:cubicBezTo>
                  <a:pt x="9832" y="1790244"/>
                  <a:pt x="12470" y="1771472"/>
                  <a:pt x="15415" y="1752867"/>
                </a:cubicBezTo>
                <a:lnTo>
                  <a:pt x="30925" y="1652561"/>
                </a:lnTo>
                <a:lnTo>
                  <a:pt x="30143" y="1606992"/>
                </a:lnTo>
                <a:cubicBezTo>
                  <a:pt x="28397" y="1588584"/>
                  <a:pt x="27931" y="1568665"/>
                  <a:pt x="28348" y="1547550"/>
                </a:cubicBezTo>
                <a:lnTo>
                  <a:pt x="29206" y="1531212"/>
                </a:lnTo>
                <a:lnTo>
                  <a:pt x="23637" y="1487282"/>
                </a:lnTo>
                <a:cubicBezTo>
                  <a:pt x="16479" y="1367166"/>
                  <a:pt x="59638" y="1246041"/>
                  <a:pt x="30143" y="1156757"/>
                </a:cubicBezTo>
                <a:cubicBezTo>
                  <a:pt x="21716" y="1131248"/>
                  <a:pt x="18318" y="1090735"/>
                  <a:pt x="17757" y="1041370"/>
                </a:cubicBezTo>
                <a:lnTo>
                  <a:pt x="18463" y="985697"/>
                </a:lnTo>
                <a:lnTo>
                  <a:pt x="16239" y="975915"/>
                </a:lnTo>
                <a:cubicBezTo>
                  <a:pt x="13541" y="957312"/>
                  <a:pt x="12597" y="940330"/>
                  <a:pt x="12862" y="924477"/>
                </a:cubicBezTo>
                <a:lnTo>
                  <a:pt x="23640" y="845857"/>
                </a:lnTo>
                <a:lnTo>
                  <a:pt x="30907" y="688163"/>
                </a:lnTo>
                <a:lnTo>
                  <a:pt x="31375" y="662715"/>
                </a:lnTo>
                <a:lnTo>
                  <a:pt x="30143" y="655230"/>
                </a:lnTo>
                <a:cubicBezTo>
                  <a:pt x="20345" y="615334"/>
                  <a:pt x="17924" y="569960"/>
                  <a:pt x="19185" y="520814"/>
                </a:cubicBezTo>
                <a:lnTo>
                  <a:pt x="26662" y="415314"/>
                </a:lnTo>
                <a:lnTo>
                  <a:pt x="25635" y="383217"/>
                </a:lnTo>
                <a:cubicBezTo>
                  <a:pt x="25461" y="243905"/>
                  <a:pt x="35455" y="113017"/>
                  <a:pt x="30143" y="22622"/>
                </a:cubicBezTo>
                <a:cubicBezTo>
                  <a:pt x="90096" y="13526"/>
                  <a:pt x="146841" y="12585"/>
                  <a:pt x="200495" y="15390"/>
                </a:cubicBezTo>
                <a:lnTo>
                  <a:pt x="324102" y="27794"/>
                </a:lnTo>
                <a:lnTo>
                  <a:pt x="329634" y="27979"/>
                </a:lnTo>
                <a:cubicBezTo>
                  <a:pt x="398332" y="30204"/>
                  <a:pt x="468106" y="31425"/>
                  <a:pt x="551798" y="27886"/>
                </a:cubicBezTo>
                <a:lnTo>
                  <a:pt x="592464" y="25476"/>
                </a:lnTo>
                <a:lnTo>
                  <a:pt x="603122" y="22622"/>
                </a:lnTo>
                <a:cubicBezTo>
                  <a:pt x="639294" y="8191"/>
                  <a:pt x="679641" y="1916"/>
                  <a:pt x="723201" y="386"/>
                </a:cubicBezTo>
                <a:close/>
              </a:path>
            </a:pathLst>
          </a:custGeom>
        </p:spPr>
      </p:pic>
      <p:sp>
        <p:nvSpPr>
          <p:cNvPr id="4" name="Content Placeholder 3">
            <a:extLst>
              <a:ext uri="{FF2B5EF4-FFF2-40B4-BE49-F238E27FC236}">
                <a16:creationId xmlns:a16="http://schemas.microsoft.com/office/drawing/2014/main" id="{4AF8B804-FB9C-E049-A9E3-F430219AC292}"/>
              </a:ext>
            </a:extLst>
          </p:cNvPr>
          <p:cNvSpPr>
            <a:spLocks noGrp="1"/>
          </p:cNvSpPr>
          <p:nvPr>
            <p:ph idx="1"/>
          </p:nvPr>
        </p:nvSpPr>
        <p:spPr>
          <a:xfrm>
            <a:off x="5203466" y="2071316"/>
            <a:ext cx="5035164" cy="4114800"/>
          </a:xfrm>
        </p:spPr>
        <p:txBody>
          <a:bodyPr anchor="t">
            <a:normAutofit/>
          </a:bodyPr>
          <a:lstStyle/>
          <a:p>
            <a:pPr marL="0" indent="0">
              <a:buNone/>
            </a:pPr>
            <a:r>
              <a:rPr lang="en-GB" sz="1900" dirty="0"/>
              <a:t>The importance of the role of the redundancy envoy and the </a:t>
            </a:r>
            <a:r>
              <a:rPr lang="en-GB" sz="1900" b="1" dirty="0"/>
              <a:t>significant impact </a:t>
            </a:r>
            <a:r>
              <a:rPr lang="en-GB" sz="1900" dirty="0"/>
              <a:t>they can have on the success of a workforce reduction programme is critical based on the following dimensions: </a:t>
            </a:r>
          </a:p>
          <a:p>
            <a:pPr lvl="0">
              <a:buFont typeface="Wingdings" pitchFamily="2" charset="2"/>
              <a:buChar char="Ø"/>
            </a:pPr>
            <a:r>
              <a:rPr lang="en-US" sz="1900" dirty="0"/>
              <a:t>Redundancy envoys have different roles and experiences</a:t>
            </a:r>
            <a:endParaRPr lang="en-GB" sz="1900" dirty="0"/>
          </a:p>
          <a:p>
            <a:pPr lvl="0">
              <a:buFont typeface="Wingdings" pitchFamily="2" charset="2"/>
              <a:buChar char="Ø"/>
            </a:pPr>
            <a:r>
              <a:rPr lang="en-US" sz="1900" dirty="0"/>
              <a:t>They can positively influence victims and survivors</a:t>
            </a:r>
            <a:endParaRPr lang="en-GB" sz="1900" dirty="0"/>
          </a:p>
          <a:p>
            <a:pPr lvl="0">
              <a:buFont typeface="Wingdings" pitchFamily="2" charset="2"/>
              <a:buChar char="Ø"/>
            </a:pPr>
            <a:r>
              <a:rPr lang="en-US" sz="1900" dirty="0"/>
              <a:t>This can positively impact the success of the business</a:t>
            </a:r>
            <a:endParaRPr lang="en-GB" sz="1900" dirty="0"/>
          </a:p>
          <a:p>
            <a:endParaRPr lang="en-GB" sz="1900" dirty="0"/>
          </a:p>
        </p:txBody>
      </p:sp>
    </p:spTree>
    <p:extLst>
      <p:ext uri="{BB962C8B-B14F-4D97-AF65-F5344CB8AC3E}">
        <p14:creationId xmlns:p14="http://schemas.microsoft.com/office/powerpoint/2010/main" val="353868404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0657" name="Rectangle 2"/>
          <p:cNvSpPr>
            <a:spLocks noGrp="1" noChangeArrowheads="1"/>
          </p:cNvSpPr>
          <p:nvPr>
            <p:ph type="title"/>
          </p:nvPr>
        </p:nvSpPr>
        <p:spPr>
          <a:xfrm>
            <a:off x="1781175" y="0"/>
            <a:ext cx="7886700" cy="1325563"/>
          </a:xfrm>
        </p:spPr>
        <p:txBody>
          <a:bodyPr>
            <a:normAutofit/>
          </a:bodyPr>
          <a:lstStyle/>
          <a:p>
            <a:r>
              <a:rPr lang="en-GB" sz="3600" dirty="0">
                <a:solidFill>
                  <a:schemeClr val="bg1"/>
                </a:solidFill>
                <a:latin typeface="+mn-lt"/>
                <a:cs typeface="Arial" charset="0"/>
              </a:rPr>
              <a:t>Focus on support you can give</a:t>
            </a:r>
            <a:endParaRPr lang="en-US" sz="3600" dirty="0">
              <a:solidFill>
                <a:schemeClr val="bg1"/>
              </a:solidFill>
              <a:latin typeface="+mn-lt"/>
              <a:cs typeface="Arial" charset="0"/>
            </a:endParaRPr>
          </a:p>
        </p:txBody>
      </p:sp>
      <p:pic>
        <p:nvPicPr>
          <p:cNvPr id="70659" name="Picture 2" descr="http://ts2.mm.bing.net/th?id=H.4645154157889121&amp;pid=15.1"/>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283398" y="2145303"/>
            <a:ext cx="4677156" cy="3660185"/>
          </a:xfrm>
          <a:prstGeom prst="rect">
            <a:avLst/>
          </a:prstGeom>
          <a:noFill/>
        </p:spPr>
      </p:pic>
      <p:sp>
        <p:nvSpPr>
          <p:cNvPr id="52226" name="Rectangle 3"/>
          <p:cNvSpPr>
            <a:spLocks noGrp="1" noChangeArrowheads="1"/>
          </p:cNvSpPr>
          <p:nvPr>
            <p:ph idx="1"/>
          </p:nvPr>
        </p:nvSpPr>
        <p:spPr>
          <a:xfrm>
            <a:off x="6730409" y="1471614"/>
            <a:ext cx="4518838" cy="4333874"/>
          </a:xfrm>
        </p:spPr>
        <p:txBody>
          <a:bodyPr anchor="ctr">
            <a:normAutofit fontScale="92500" lnSpcReduction="10000"/>
          </a:bodyPr>
          <a:lstStyle/>
          <a:p>
            <a:endParaRPr lang="en-US" sz="1200" b="1" dirty="0">
              <a:latin typeface="Arial" charset="0"/>
              <a:cs typeface="Arial" charset="0"/>
            </a:endParaRPr>
          </a:p>
          <a:p>
            <a:r>
              <a:rPr lang="en-US" sz="2000" dirty="0">
                <a:latin typeface="Arial" charset="0"/>
                <a:cs typeface="Arial" charset="0"/>
              </a:rPr>
              <a:t>Keep calm </a:t>
            </a:r>
          </a:p>
          <a:p>
            <a:endParaRPr lang="en-US" sz="2000" dirty="0">
              <a:latin typeface="Arial" charset="0"/>
              <a:cs typeface="Arial" charset="0"/>
            </a:endParaRPr>
          </a:p>
          <a:p>
            <a:r>
              <a:rPr lang="en-US" sz="2000" dirty="0">
                <a:latin typeface="Arial" charset="0"/>
                <a:cs typeface="Arial" charset="0"/>
              </a:rPr>
              <a:t>Focus employees on moving on, rather than looking back </a:t>
            </a:r>
          </a:p>
          <a:p>
            <a:endParaRPr lang="en-US" sz="2000" dirty="0">
              <a:latin typeface="Arial" charset="0"/>
              <a:cs typeface="Arial" charset="0"/>
            </a:endParaRPr>
          </a:p>
          <a:p>
            <a:r>
              <a:rPr lang="en-US" sz="2000" dirty="0">
                <a:latin typeface="Arial" charset="0"/>
                <a:cs typeface="Arial" charset="0"/>
              </a:rPr>
              <a:t>Encourage employees at risk:</a:t>
            </a:r>
          </a:p>
          <a:p>
            <a:pPr lvl="1"/>
            <a:r>
              <a:rPr lang="en-US" sz="2000" dirty="0">
                <a:latin typeface="Arial" charset="0"/>
                <a:cs typeface="Arial" charset="0"/>
              </a:rPr>
              <a:t>see redundancy as an opportunity for change </a:t>
            </a:r>
          </a:p>
          <a:p>
            <a:pPr lvl="1"/>
            <a:r>
              <a:rPr lang="en-US" sz="2000" dirty="0">
                <a:latin typeface="Arial" charset="0"/>
                <a:cs typeface="Arial" charset="0"/>
              </a:rPr>
              <a:t>to take stock of their situation and look at options </a:t>
            </a:r>
          </a:p>
          <a:p>
            <a:pPr lvl="1"/>
            <a:r>
              <a:rPr lang="en-US" sz="2000" dirty="0">
                <a:latin typeface="Arial" charset="0"/>
                <a:cs typeface="Arial" charset="0"/>
              </a:rPr>
              <a:t>talk to friends and family</a:t>
            </a:r>
          </a:p>
          <a:p>
            <a:pPr lvl="1"/>
            <a:r>
              <a:rPr lang="en-US" sz="2000" dirty="0">
                <a:latin typeface="Arial" charset="0"/>
                <a:cs typeface="Arial" charset="0"/>
              </a:rPr>
              <a:t>Get advice from professional advisers / support services</a:t>
            </a:r>
          </a:p>
          <a:p>
            <a:endParaRPr lang="en-US" sz="1200" dirty="0">
              <a:latin typeface="Arial" charset="0"/>
              <a:cs typeface="Arial"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unlight against water reflection">
            <a:extLst>
              <a:ext uri="{FF2B5EF4-FFF2-40B4-BE49-F238E27FC236}">
                <a16:creationId xmlns:a16="http://schemas.microsoft.com/office/drawing/2014/main" id="{E34B80DC-901B-A24C-96D7-526A9F9F4F1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331395" y="1652575"/>
            <a:ext cx="4737129" cy="3552849"/>
          </a:xfrm>
          <a:prstGeom prst="rect">
            <a:avLst/>
          </a:prstGeom>
        </p:spPr>
      </p:pic>
      <p:sp>
        <p:nvSpPr>
          <p:cNvPr id="2" name="Rectangle 1">
            <a:extLst>
              <a:ext uri="{FF2B5EF4-FFF2-40B4-BE49-F238E27FC236}">
                <a16:creationId xmlns:a16="http://schemas.microsoft.com/office/drawing/2014/main" id="{6C9CDA4C-A819-7247-8F7B-6E3E328A7D15}"/>
              </a:ext>
            </a:extLst>
          </p:cNvPr>
          <p:cNvSpPr/>
          <p:nvPr/>
        </p:nvSpPr>
        <p:spPr>
          <a:xfrm>
            <a:off x="1784366" y="0"/>
            <a:ext cx="4964858" cy="134497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Support for survivors</a:t>
            </a:r>
          </a:p>
        </p:txBody>
      </p:sp>
      <p:graphicFrame>
        <p:nvGraphicFramePr>
          <p:cNvPr id="8" name="Content Placeholder 5">
            <a:extLst>
              <a:ext uri="{FF2B5EF4-FFF2-40B4-BE49-F238E27FC236}">
                <a16:creationId xmlns:a16="http://schemas.microsoft.com/office/drawing/2014/main" id="{7FA97F54-9E08-4751-9C3B-A396E66DAE9D}"/>
              </a:ext>
            </a:extLst>
          </p:cNvPr>
          <p:cNvGraphicFramePr>
            <a:graphicFrameLocks noGrp="1"/>
          </p:cNvGraphicFramePr>
          <p:nvPr>
            <p:ph idx="1"/>
          </p:nvPr>
        </p:nvGraphicFramePr>
        <p:xfrm>
          <a:off x="830248" y="1652575"/>
          <a:ext cx="5534786" cy="424219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15612044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783572" y="1611028"/>
            <a:ext cx="2723525" cy="2124293"/>
          </a:xfrm>
          <a:prstGeom prst="rect">
            <a:avLst/>
          </a:prstGeom>
          <a:gradFill>
            <a:gsLst>
              <a:gs pos="0">
                <a:srgbClr val="520D5D"/>
              </a:gs>
              <a:gs pos="100000">
                <a:srgbClr val="DA1D5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dirty="0">
              <a:solidFill>
                <a:srgbClr val="FFFFFF"/>
              </a:solidFill>
              <a:latin typeface="Arial" panose="020B0604020202020204" pitchFamily="34" charset="0"/>
              <a:cs typeface="Arial" panose="020B0604020202020204" pitchFamily="34" charset="0"/>
            </a:endParaRPr>
          </a:p>
          <a:p>
            <a:pPr algn="ctr">
              <a:defRPr/>
            </a:pPr>
            <a:r>
              <a:rPr lang="en-GB" sz="2000" dirty="0">
                <a:solidFill>
                  <a:srgbClr val="FFFFFF"/>
                </a:solidFill>
                <a:latin typeface="Arial" panose="020B0604020202020204" pitchFamily="34" charset="0"/>
                <a:cs typeface="Arial" panose="020B0604020202020204" pitchFamily="34" charset="0"/>
              </a:rPr>
              <a:t>Dr Madeleine Stevens</a:t>
            </a:r>
          </a:p>
          <a:p>
            <a:pPr algn="ctr">
              <a:defRPr/>
            </a:pPr>
            <a:endParaRPr lang="en-GB" sz="1400" dirty="0">
              <a:solidFill>
                <a:srgbClr val="FFFFFF"/>
              </a:solidFill>
              <a:latin typeface="Arial" panose="020B0604020202020204" pitchFamily="34" charset="0"/>
              <a:cs typeface="Arial" panose="020B0604020202020204" pitchFamily="34" charset="0"/>
            </a:endParaRPr>
          </a:p>
          <a:p>
            <a:pPr algn="ctr">
              <a:defRPr/>
            </a:pPr>
            <a:r>
              <a:rPr lang="en-GB" sz="1400" dirty="0">
                <a:solidFill>
                  <a:srgbClr val="FFFFFF"/>
                </a:solidFill>
                <a:latin typeface="Arial" panose="020B0604020202020204" pitchFamily="34" charset="0"/>
                <a:cs typeface="Arial" panose="020B0604020202020204" pitchFamily="34" charset="0"/>
              </a:rPr>
              <a:t>Senior Lecturer in HRM, Liverpool John </a:t>
            </a:r>
            <a:r>
              <a:rPr lang="en-GB" sz="1400" dirty="0" err="1">
                <a:solidFill>
                  <a:srgbClr val="FFFFFF"/>
                </a:solidFill>
                <a:latin typeface="Arial" panose="020B0604020202020204" pitchFamily="34" charset="0"/>
                <a:cs typeface="Arial" panose="020B0604020202020204" pitchFamily="34" charset="0"/>
              </a:rPr>
              <a:t>Moores</a:t>
            </a:r>
            <a:r>
              <a:rPr lang="en-GB" sz="1400" dirty="0">
                <a:solidFill>
                  <a:srgbClr val="FFFFFF"/>
                </a:solidFill>
                <a:latin typeface="Arial" panose="020B0604020202020204" pitchFamily="34" charset="0"/>
                <a:cs typeface="Arial" panose="020B0604020202020204" pitchFamily="34" charset="0"/>
              </a:rPr>
              <a:t> University</a:t>
            </a:r>
          </a:p>
        </p:txBody>
      </p:sp>
      <p:sp>
        <p:nvSpPr>
          <p:cNvPr id="7" name="Title 1">
            <a:extLst>
              <a:ext uri="{FF2B5EF4-FFF2-40B4-BE49-F238E27FC236}">
                <a16:creationId xmlns:a16="http://schemas.microsoft.com/office/drawing/2014/main" id="{E381B693-15BE-4B77-B737-2D7D33BC8FA0}"/>
              </a:ext>
            </a:extLst>
          </p:cNvPr>
          <p:cNvSpPr txBox="1">
            <a:spLocks/>
          </p:cNvSpPr>
          <p:nvPr/>
        </p:nvSpPr>
        <p:spPr>
          <a:xfrm>
            <a:off x="852367" y="379828"/>
            <a:ext cx="7886700" cy="1231200"/>
          </a:xfrm>
          <a:prstGeom prst="rect">
            <a:avLst/>
          </a:prstGeom>
        </p:spPr>
        <p:txBody>
          <a:bodyPr/>
          <a:lstStyle>
            <a:lvl1pPr algn="l" defTabSz="914400" rtl="0" eaLnBrk="1" latinLnBrk="0" hangingPunct="1">
              <a:lnSpc>
                <a:spcPct val="90000"/>
              </a:lnSpc>
              <a:spcBef>
                <a:spcPct val="0"/>
              </a:spcBef>
              <a:buNone/>
              <a:defRPr sz="3800" kern="1200">
                <a:solidFill>
                  <a:srgbClr val="520D5D"/>
                </a:solidFill>
                <a:latin typeface="Arial" panose="020B0604020202020204" pitchFamily="34" charset="0"/>
                <a:ea typeface="+mj-ea"/>
                <a:cs typeface="Arial" panose="020B0604020202020204" pitchFamily="34" charset="0"/>
              </a:defRPr>
            </a:lvl1pPr>
          </a:lstStyle>
          <a:p>
            <a:pPr>
              <a:defRPr/>
            </a:pPr>
            <a:r>
              <a:rPr lang="en-GB" dirty="0"/>
              <a:t>Today’s speakers</a:t>
            </a:r>
          </a:p>
        </p:txBody>
      </p:sp>
      <p:sp>
        <p:nvSpPr>
          <p:cNvPr id="11" name="Rectangle 10">
            <a:extLst>
              <a:ext uri="{FF2B5EF4-FFF2-40B4-BE49-F238E27FC236}">
                <a16:creationId xmlns:a16="http://schemas.microsoft.com/office/drawing/2014/main" id="{8ADCE21D-F195-440D-B566-A4D1CAB4D058}"/>
              </a:ext>
            </a:extLst>
          </p:cNvPr>
          <p:cNvSpPr/>
          <p:nvPr/>
        </p:nvSpPr>
        <p:spPr>
          <a:xfrm>
            <a:off x="2684905" y="4031702"/>
            <a:ext cx="2723523" cy="2124292"/>
          </a:xfrm>
          <a:prstGeom prst="rect">
            <a:avLst/>
          </a:prstGeom>
          <a:gradFill>
            <a:gsLst>
              <a:gs pos="0">
                <a:srgbClr val="520D5D"/>
              </a:gs>
              <a:gs pos="100000">
                <a:srgbClr val="DA1D5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sz="2000" dirty="0">
                <a:solidFill>
                  <a:srgbClr val="FFFFFF"/>
                </a:solidFill>
                <a:latin typeface="Arial" panose="020B0604020202020204" pitchFamily="34" charset="0"/>
                <a:cs typeface="Arial" panose="020B0604020202020204" pitchFamily="34" charset="0"/>
              </a:rPr>
              <a:t>Katie Obi</a:t>
            </a:r>
          </a:p>
          <a:p>
            <a:pPr algn="ctr">
              <a:defRPr/>
            </a:pPr>
            <a:endParaRPr lang="en-GB" sz="1400" dirty="0">
              <a:solidFill>
                <a:srgbClr val="FFFFFF"/>
              </a:solidFill>
              <a:latin typeface="Arial" panose="020B0604020202020204" pitchFamily="34" charset="0"/>
              <a:cs typeface="Arial" panose="020B0604020202020204" pitchFamily="34" charset="0"/>
            </a:endParaRPr>
          </a:p>
          <a:p>
            <a:pPr algn="ctr">
              <a:defRPr/>
            </a:pPr>
            <a:r>
              <a:rPr lang="en-GB" sz="1400" dirty="0">
                <a:solidFill>
                  <a:srgbClr val="FFFFFF"/>
                </a:solidFill>
                <a:latin typeface="Arial" panose="020B0604020202020204" pitchFamily="34" charset="0"/>
                <a:cs typeface="Arial" panose="020B0604020202020204" pitchFamily="34" charset="0"/>
              </a:rPr>
              <a:t>Chief People Officer, </a:t>
            </a:r>
          </a:p>
          <a:p>
            <a:pPr algn="ctr">
              <a:defRPr/>
            </a:pPr>
            <a:r>
              <a:rPr lang="en-GB" sz="1400" dirty="0" err="1">
                <a:solidFill>
                  <a:srgbClr val="FFFFFF"/>
                </a:solidFill>
                <a:latin typeface="Arial" panose="020B0604020202020204" pitchFamily="34" charset="0"/>
                <a:cs typeface="Arial" panose="020B0604020202020204" pitchFamily="34" charset="0"/>
              </a:rPr>
              <a:t>Beamery</a:t>
            </a:r>
            <a:endParaRPr lang="en-GB" sz="1400" dirty="0">
              <a:solidFill>
                <a:srgbClr val="FFFFFF"/>
              </a:solidFill>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6BDCB25A-D333-4AA7-B362-5BD6D4A6EA3C}"/>
              </a:ext>
            </a:extLst>
          </p:cNvPr>
          <p:cNvSpPr/>
          <p:nvPr/>
        </p:nvSpPr>
        <p:spPr>
          <a:xfrm>
            <a:off x="6783571" y="4031703"/>
            <a:ext cx="2723525" cy="2124291"/>
          </a:xfrm>
          <a:prstGeom prst="rect">
            <a:avLst/>
          </a:prstGeom>
          <a:solidFill>
            <a:srgbClr val="520D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sz="2000" dirty="0">
                <a:solidFill>
                  <a:srgbClr val="FFFFFF"/>
                </a:solidFill>
                <a:latin typeface="Arial" panose="020B0604020202020204" pitchFamily="34" charset="0"/>
                <a:cs typeface="Arial" panose="020B0604020202020204" pitchFamily="34" charset="0"/>
              </a:rPr>
              <a:t>Alan Lewis</a:t>
            </a:r>
          </a:p>
          <a:p>
            <a:pPr algn="ctr">
              <a:defRPr/>
            </a:pPr>
            <a:endParaRPr lang="en-GB" sz="1400" dirty="0">
              <a:solidFill>
                <a:srgbClr val="FFFFFF"/>
              </a:solidFill>
              <a:latin typeface="Arial" panose="020B0604020202020204" pitchFamily="34" charset="0"/>
              <a:cs typeface="Arial" panose="020B0604020202020204" pitchFamily="34" charset="0"/>
            </a:endParaRPr>
          </a:p>
          <a:p>
            <a:pPr algn="ctr">
              <a:defRPr/>
            </a:pPr>
            <a:r>
              <a:rPr lang="en-GB" sz="1400" dirty="0">
                <a:solidFill>
                  <a:srgbClr val="FFFFFF"/>
                </a:solidFill>
                <a:latin typeface="Arial" panose="020B0604020202020204" pitchFamily="34" charset="0"/>
                <a:cs typeface="Arial" panose="020B0604020202020204" pitchFamily="34" charset="0"/>
              </a:rPr>
              <a:t>Partner, </a:t>
            </a:r>
          </a:p>
          <a:p>
            <a:pPr algn="ctr">
              <a:defRPr/>
            </a:pPr>
            <a:r>
              <a:rPr lang="en-GB" sz="1400" dirty="0">
                <a:solidFill>
                  <a:srgbClr val="FFFFFF"/>
                </a:solidFill>
                <a:latin typeface="Arial" panose="020B0604020202020204" pitchFamily="34" charset="0"/>
                <a:cs typeface="Arial" panose="020B0604020202020204" pitchFamily="34" charset="0"/>
              </a:rPr>
              <a:t>Constantine Law</a:t>
            </a:r>
          </a:p>
        </p:txBody>
      </p:sp>
      <p:sp>
        <p:nvSpPr>
          <p:cNvPr id="2" name="Rectangle 1">
            <a:extLst>
              <a:ext uri="{FF2B5EF4-FFF2-40B4-BE49-F238E27FC236}">
                <a16:creationId xmlns:a16="http://schemas.microsoft.com/office/drawing/2014/main" id="{02EF88CA-A1AA-B2F5-CC56-F61D98659916}"/>
              </a:ext>
            </a:extLst>
          </p:cNvPr>
          <p:cNvSpPr/>
          <p:nvPr/>
        </p:nvSpPr>
        <p:spPr>
          <a:xfrm>
            <a:off x="2684905" y="1611028"/>
            <a:ext cx="2723524" cy="2124293"/>
          </a:xfrm>
          <a:prstGeom prst="rect">
            <a:avLst/>
          </a:prstGeom>
          <a:solidFill>
            <a:srgbClr val="520D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sz="2000" dirty="0">
                <a:solidFill>
                  <a:srgbClr val="FFFFFF"/>
                </a:solidFill>
                <a:latin typeface="Arial" panose="020B0604020202020204" pitchFamily="34" charset="0"/>
                <a:cs typeface="Arial" panose="020B0604020202020204" pitchFamily="34" charset="0"/>
              </a:rPr>
              <a:t>Rachel Suff</a:t>
            </a:r>
          </a:p>
          <a:p>
            <a:pPr algn="ctr">
              <a:defRPr/>
            </a:pPr>
            <a:endParaRPr lang="en-GB" sz="1400" dirty="0">
              <a:solidFill>
                <a:srgbClr val="FFFFFF"/>
              </a:solidFill>
              <a:latin typeface="Arial" panose="020B0604020202020204" pitchFamily="34" charset="0"/>
              <a:cs typeface="Arial" panose="020B0604020202020204" pitchFamily="34" charset="0"/>
            </a:endParaRPr>
          </a:p>
          <a:p>
            <a:pPr algn="ctr">
              <a:defRPr/>
            </a:pPr>
            <a:r>
              <a:rPr lang="en-GB" sz="1400" dirty="0">
                <a:solidFill>
                  <a:srgbClr val="FFFFFF"/>
                </a:solidFill>
                <a:latin typeface="Arial" panose="020B0604020202020204" pitchFamily="34" charset="0"/>
                <a:cs typeface="Arial" panose="020B0604020202020204" pitchFamily="34" charset="0"/>
              </a:rPr>
              <a:t>Senior Policy Advisor – Employee Relations, CIPD</a:t>
            </a:r>
          </a:p>
        </p:txBody>
      </p:sp>
    </p:spTree>
    <p:extLst>
      <p:ext uri="{BB962C8B-B14F-4D97-AF65-F5344CB8AC3E}">
        <p14:creationId xmlns:p14="http://schemas.microsoft.com/office/powerpoint/2010/main" val="41093949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lue brain underwater">
            <a:extLst>
              <a:ext uri="{FF2B5EF4-FFF2-40B4-BE49-F238E27FC236}">
                <a16:creationId xmlns:a16="http://schemas.microsoft.com/office/drawing/2014/main" id="{0AF4349C-83DC-9941-A377-44348828C50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110415" y="1985239"/>
            <a:ext cx="4571997" cy="3429000"/>
          </a:xfrm>
          <a:prstGeom prst="rect">
            <a:avLst/>
          </a:prstGeom>
        </p:spPr>
      </p:pic>
      <p:sp>
        <p:nvSpPr>
          <p:cNvPr id="5" name="Rectangle 4">
            <a:extLst>
              <a:ext uri="{FF2B5EF4-FFF2-40B4-BE49-F238E27FC236}">
                <a16:creationId xmlns:a16="http://schemas.microsoft.com/office/drawing/2014/main" id="{D603444F-7857-564E-8FB3-C414038F2C50}"/>
              </a:ext>
            </a:extLst>
          </p:cNvPr>
          <p:cNvSpPr/>
          <p:nvPr/>
        </p:nvSpPr>
        <p:spPr>
          <a:xfrm>
            <a:off x="1827228" y="-102686"/>
            <a:ext cx="6645260" cy="134497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How do we support each other?</a:t>
            </a:r>
          </a:p>
        </p:txBody>
      </p:sp>
      <p:sp>
        <p:nvSpPr>
          <p:cNvPr id="6" name="Content Placeholder 5">
            <a:extLst>
              <a:ext uri="{FF2B5EF4-FFF2-40B4-BE49-F238E27FC236}">
                <a16:creationId xmlns:a16="http://schemas.microsoft.com/office/drawing/2014/main" id="{437DD548-8E23-E543-936B-C23C47AE8085}"/>
              </a:ext>
            </a:extLst>
          </p:cNvPr>
          <p:cNvSpPr>
            <a:spLocks noGrp="1"/>
          </p:cNvSpPr>
          <p:nvPr>
            <p:ph idx="1"/>
          </p:nvPr>
        </p:nvSpPr>
        <p:spPr>
          <a:xfrm>
            <a:off x="509588" y="1543051"/>
            <a:ext cx="6425373" cy="4423160"/>
          </a:xfrm>
        </p:spPr>
        <p:txBody>
          <a:bodyPr vert="horz" lIns="91440" tIns="45720" rIns="91440" bIns="45720" rtlCol="0">
            <a:normAutofit/>
          </a:bodyPr>
          <a:lstStyle/>
          <a:p>
            <a:r>
              <a:rPr lang="en-US" sz="2000" dirty="0"/>
              <a:t>Strong partnership between HR and management</a:t>
            </a:r>
          </a:p>
          <a:p>
            <a:r>
              <a:rPr lang="en-US" sz="2000" dirty="0"/>
              <a:t>Training on the legal aspects of redundancy law</a:t>
            </a:r>
          </a:p>
          <a:p>
            <a:r>
              <a:rPr lang="en-US" sz="2000" dirty="0"/>
              <a:t>Training on how to deal with giving bad news and emotional reactions</a:t>
            </a:r>
          </a:p>
          <a:p>
            <a:r>
              <a:rPr lang="en-US" sz="2000" dirty="0"/>
              <a:t>Support groups </a:t>
            </a:r>
          </a:p>
          <a:p>
            <a:r>
              <a:rPr lang="en-US" sz="2000" dirty="0"/>
              <a:t>Counselling sessions</a:t>
            </a:r>
          </a:p>
          <a:p>
            <a:r>
              <a:rPr lang="en-US" sz="2000" dirty="0"/>
              <a:t>Redundancy veterans</a:t>
            </a:r>
          </a:p>
          <a:p>
            <a:r>
              <a:rPr lang="en-US" sz="2000" dirty="0"/>
              <a:t>Limit proximity to victims</a:t>
            </a:r>
          </a:p>
          <a:p>
            <a:r>
              <a:rPr lang="en-US" sz="2000" dirty="0"/>
              <a:t>Planning </a:t>
            </a:r>
          </a:p>
          <a:p>
            <a:r>
              <a:rPr lang="en-US" sz="2000" dirty="0"/>
              <a:t>Leadership</a:t>
            </a:r>
          </a:p>
          <a:p>
            <a:endParaRPr lang="en-US" sz="1600" dirty="0"/>
          </a:p>
          <a:p>
            <a:endParaRPr lang="en-US" sz="1600" dirty="0"/>
          </a:p>
        </p:txBody>
      </p:sp>
    </p:spTree>
    <p:extLst>
      <p:ext uri="{BB962C8B-B14F-4D97-AF65-F5344CB8AC3E}">
        <p14:creationId xmlns:p14="http://schemas.microsoft.com/office/powerpoint/2010/main" val="35316431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7AC2-783A-9AAE-DA51-03F408E6707A}"/>
              </a:ext>
            </a:extLst>
          </p:cNvPr>
          <p:cNvSpPr>
            <a:spLocks noGrp="1"/>
          </p:cNvSpPr>
          <p:nvPr>
            <p:ph type="title"/>
          </p:nvPr>
        </p:nvSpPr>
        <p:spPr>
          <a:xfrm>
            <a:off x="1843086" y="206375"/>
            <a:ext cx="9372601" cy="949323"/>
          </a:xfrm>
        </p:spPr>
        <p:txBody>
          <a:bodyPr>
            <a:normAutofit fontScale="90000"/>
          </a:bodyPr>
          <a:lstStyle/>
          <a:p>
            <a:r>
              <a:rPr lang="en-GB" sz="3600" dirty="0">
                <a:solidFill>
                  <a:schemeClr val="bg1"/>
                </a:solidFill>
                <a:latin typeface="Calibri" panose="020F0502020204030204" pitchFamily="34" charset="0"/>
                <a:cs typeface="Calibri" panose="020F0502020204030204" pitchFamily="34" charset="0"/>
              </a:rPr>
              <a:t>8 step Strategic Redundancy Implementation model</a:t>
            </a:r>
          </a:p>
        </p:txBody>
      </p:sp>
      <p:pic>
        <p:nvPicPr>
          <p:cNvPr id="5" name="Content Placeholder 4" descr="Diagram&#10;&#10;Description automatically generated">
            <a:extLst>
              <a:ext uri="{FF2B5EF4-FFF2-40B4-BE49-F238E27FC236}">
                <a16:creationId xmlns:a16="http://schemas.microsoft.com/office/drawing/2014/main" id="{9E50768B-20E4-4496-2DF0-D379206CF413}"/>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094430" y="1155698"/>
            <a:ext cx="9405503" cy="5021265"/>
          </a:xfrm>
        </p:spPr>
      </p:pic>
    </p:spTree>
    <p:extLst>
      <p:ext uri="{BB962C8B-B14F-4D97-AF65-F5344CB8AC3E}">
        <p14:creationId xmlns:p14="http://schemas.microsoft.com/office/powerpoint/2010/main" val="37424277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9" name="Content Placeholder 8" descr="Graphical user interface&#10;&#10;Description automatically generated">
            <a:extLst>
              <a:ext uri="{FF2B5EF4-FFF2-40B4-BE49-F238E27FC236}">
                <a16:creationId xmlns:a16="http://schemas.microsoft.com/office/drawing/2014/main" id="{FAE0B47C-27AB-0B49-BD6E-542166138E75}"/>
              </a:ext>
            </a:extLst>
          </p:cNvPr>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l="4702" r="-2" b="-2"/>
          <a:stretch/>
        </p:blipFill>
        <p:spPr>
          <a:xfrm>
            <a:off x="4570070" y="1403496"/>
            <a:ext cx="3051859" cy="4558611"/>
          </a:xfrm>
          <a:prstGeom prst="rect">
            <a:avLst/>
          </a:prstGeom>
        </p:spPr>
      </p:pic>
    </p:spTree>
    <p:extLst>
      <p:ext uri="{BB962C8B-B14F-4D97-AF65-F5344CB8AC3E}">
        <p14:creationId xmlns:p14="http://schemas.microsoft.com/office/powerpoint/2010/main" val="37142024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5401" y="3429000"/>
            <a:ext cx="8516678" cy="2210266"/>
          </a:xfrm>
        </p:spPr>
        <p:txBody>
          <a:bodyPr>
            <a:noAutofit/>
          </a:bodyPr>
          <a:lstStyle/>
          <a:p>
            <a:pPr algn="l"/>
            <a:r>
              <a:rPr lang="en-GB" sz="4400" dirty="0"/>
              <a:t>Katie Obi</a:t>
            </a:r>
            <a:br>
              <a:rPr lang="en-GB" sz="1800" dirty="0"/>
            </a:br>
            <a:r>
              <a:rPr lang="en-GB" sz="2400" dirty="0"/>
              <a:t>Chief People Officer, </a:t>
            </a:r>
            <a:r>
              <a:rPr lang="en-GB" sz="2400" dirty="0" err="1"/>
              <a:t>Beamery</a:t>
            </a:r>
            <a:endParaRPr lang="en-GB" sz="1800" dirty="0"/>
          </a:p>
        </p:txBody>
      </p:sp>
    </p:spTree>
    <p:extLst>
      <p:ext uri="{BB962C8B-B14F-4D97-AF65-F5344CB8AC3E}">
        <p14:creationId xmlns:p14="http://schemas.microsoft.com/office/powerpoint/2010/main" val="7347161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AEDC7-7864-52BA-8EA2-16DC13FE1387}"/>
              </a:ext>
            </a:extLst>
          </p:cNvPr>
          <p:cNvSpPr>
            <a:spLocks noGrp="1"/>
          </p:cNvSpPr>
          <p:nvPr>
            <p:ph type="ctrTitle"/>
          </p:nvPr>
        </p:nvSpPr>
        <p:spPr/>
        <p:txBody>
          <a:bodyPr/>
          <a:lstStyle/>
          <a:p>
            <a:endParaRPr lang="en-GB" dirty="0"/>
          </a:p>
        </p:txBody>
      </p:sp>
      <p:sp>
        <p:nvSpPr>
          <p:cNvPr id="3" name="Subtitle 2">
            <a:extLst>
              <a:ext uri="{FF2B5EF4-FFF2-40B4-BE49-F238E27FC236}">
                <a16:creationId xmlns:a16="http://schemas.microsoft.com/office/drawing/2014/main" id="{F21F335C-8A0D-5C58-9690-FEB245012018}"/>
              </a:ext>
            </a:extLst>
          </p:cNvPr>
          <p:cNvSpPr>
            <a:spLocks noGrp="1"/>
          </p:cNvSpPr>
          <p:nvPr>
            <p:ph type="subTitle" idx="1"/>
          </p:nvPr>
        </p:nvSpPr>
        <p:spPr/>
        <p:txBody>
          <a:bodyPr/>
          <a:lstStyle/>
          <a:p>
            <a:endParaRPr lang="en-GB"/>
          </a:p>
        </p:txBody>
      </p:sp>
      <p:pic>
        <p:nvPicPr>
          <p:cNvPr id="7" name="Picture 6">
            <a:extLst>
              <a:ext uri="{FF2B5EF4-FFF2-40B4-BE49-F238E27FC236}">
                <a16:creationId xmlns:a16="http://schemas.microsoft.com/office/drawing/2014/main" id="{AF3A92D0-496A-FE5B-D40E-6C4D399DAE9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276" y="0"/>
            <a:ext cx="12183447" cy="6858000"/>
          </a:xfrm>
          <a:prstGeom prst="rect">
            <a:avLst/>
          </a:prstGeom>
        </p:spPr>
      </p:pic>
      <p:pic>
        <p:nvPicPr>
          <p:cNvPr id="11" name="Picture 10">
            <a:extLst>
              <a:ext uri="{FF2B5EF4-FFF2-40B4-BE49-F238E27FC236}">
                <a16:creationId xmlns:a16="http://schemas.microsoft.com/office/drawing/2014/main" id="{04D2AC04-BCBA-550D-FD4A-BA1FBDFBDDBE}"/>
              </a:ext>
            </a:extLst>
          </p:cNvPr>
          <p:cNvPicPr>
            <a:picLocks noChangeAspect="1"/>
          </p:cNvPicPr>
          <p:nvPr/>
        </p:nvPicPr>
        <p:blipFill>
          <a:blip r:embed="rId3"/>
          <a:stretch>
            <a:fillRect/>
          </a:stretch>
        </p:blipFill>
        <p:spPr>
          <a:xfrm>
            <a:off x="165295" y="2981917"/>
            <a:ext cx="3400900" cy="2896004"/>
          </a:xfrm>
          <a:prstGeom prst="rect">
            <a:avLst/>
          </a:prstGeom>
        </p:spPr>
      </p:pic>
      <p:pic>
        <p:nvPicPr>
          <p:cNvPr id="13" name="Picture 12">
            <a:extLst>
              <a:ext uri="{FF2B5EF4-FFF2-40B4-BE49-F238E27FC236}">
                <a16:creationId xmlns:a16="http://schemas.microsoft.com/office/drawing/2014/main" id="{6A56A96F-2689-FC13-66F2-AEBC47F502A0}"/>
              </a:ext>
            </a:extLst>
          </p:cNvPr>
          <p:cNvPicPr>
            <a:picLocks noChangeAspect="1"/>
          </p:cNvPicPr>
          <p:nvPr/>
        </p:nvPicPr>
        <p:blipFill>
          <a:blip r:embed="rId4"/>
          <a:stretch>
            <a:fillRect/>
          </a:stretch>
        </p:blipFill>
        <p:spPr>
          <a:xfrm>
            <a:off x="3566195" y="3836829"/>
            <a:ext cx="3372321" cy="2041092"/>
          </a:xfrm>
          <a:prstGeom prst="rect">
            <a:avLst/>
          </a:prstGeom>
        </p:spPr>
      </p:pic>
    </p:spTree>
    <p:extLst>
      <p:ext uri="{BB962C8B-B14F-4D97-AF65-F5344CB8AC3E}">
        <p14:creationId xmlns:p14="http://schemas.microsoft.com/office/powerpoint/2010/main" val="23981464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AEDC7-7864-52BA-8EA2-16DC13FE1387}"/>
              </a:ext>
            </a:extLst>
          </p:cNvPr>
          <p:cNvSpPr>
            <a:spLocks noGrp="1"/>
          </p:cNvSpPr>
          <p:nvPr>
            <p:ph type="ctrTitle"/>
          </p:nvPr>
        </p:nvSpPr>
        <p:spPr>
          <a:xfrm>
            <a:off x="1330037" y="180254"/>
            <a:ext cx="8636000" cy="789564"/>
          </a:xfrm>
        </p:spPr>
        <p:txBody>
          <a:bodyPr>
            <a:normAutofit/>
          </a:bodyPr>
          <a:lstStyle/>
          <a:p>
            <a:r>
              <a:rPr lang="en-US" sz="4400" dirty="0"/>
              <a:t>Redundancies –the key points (1/2)</a:t>
            </a:r>
            <a:endParaRPr lang="en-GB" sz="4400" dirty="0"/>
          </a:p>
        </p:txBody>
      </p:sp>
      <p:sp>
        <p:nvSpPr>
          <p:cNvPr id="3" name="Subtitle 2">
            <a:extLst>
              <a:ext uri="{FF2B5EF4-FFF2-40B4-BE49-F238E27FC236}">
                <a16:creationId xmlns:a16="http://schemas.microsoft.com/office/drawing/2014/main" id="{F21F335C-8A0D-5C58-9690-FEB245012018}"/>
              </a:ext>
            </a:extLst>
          </p:cNvPr>
          <p:cNvSpPr>
            <a:spLocks noGrp="1"/>
          </p:cNvSpPr>
          <p:nvPr>
            <p:ph type="subTitle" idx="1"/>
          </p:nvPr>
        </p:nvSpPr>
        <p:spPr>
          <a:xfrm>
            <a:off x="1330037" y="1531088"/>
            <a:ext cx="9621498" cy="4533282"/>
          </a:xfrm>
        </p:spPr>
        <p:txBody>
          <a:bodyPr/>
          <a:lstStyle/>
          <a:p>
            <a:pPr marL="342900" indent="-342900" algn="just">
              <a:buFont typeface="Arial" panose="020B0604020202020204" pitchFamily="34" charset="0"/>
              <a:buChar char="•"/>
            </a:pPr>
            <a:r>
              <a:rPr lang="en-US" sz="2800" dirty="0"/>
              <a:t>Is it redundancy? Closure of business; closure of place of work; reduced need for e/</a:t>
            </a:r>
            <a:r>
              <a:rPr lang="en-US" sz="2800" dirty="0" err="1"/>
              <a:t>ees</a:t>
            </a:r>
            <a:r>
              <a:rPr lang="en-US" sz="2800" dirty="0"/>
              <a:t> to carry out work of a particular kind.</a:t>
            </a:r>
          </a:p>
          <a:p>
            <a:pPr marL="342900" indent="-342900" algn="just">
              <a:buFont typeface="Arial" panose="020B0604020202020204" pitchFamily="34" charset="0"/>
              <a:buChar char="•"/>
            </a:pPr>
            <a:r>
              <a:rPr lang="en-US" sz="2800" b="1" dirty="0"/>
              <a:t>Collective</a:t>
            </a:r>
            <a:r>
              <a:rPr lang="en-US" sz="2800" dirty="0"/>
              <a:t> redundancy?  30 or 45- day consultation period (TUs or elected ERs) – HR1 to Sec of State.  Criminal offence (?)</a:t>
            </a:r>
          </a:p>
          <a:p>
            <a:pPr marL="342900" indent="-342900" algn="just">
              <a:buFont typeface="Arial" panose="020B0604020202020204" pitchFamily="34" charset="0"/>
              <a:buChar char="•"/>
            </a:pPr>
            <a:r>
              <a:rPr lang="en-US" sz="2800" dirty="0"/>
              <a:t>Consultation – formative stage; adequate information; adequate time; conscientious consideration of the response to consultation.</a:t>
            </a:r>
          </a:p>
          <a:p>
            <a:pPr marL="342900" indent="-342900" algn="just">
              <a:buFont typeface="Arial" panose="020B0604020202020204" pitchFamily="34" charset="0"/>
              <a:buChar char="•"/>
            </a:pPr>
            <a:r>
              <a:rPr lang="en-US" sz="2800" dirty="0"/>
              <a:t>Pools? Caution – interchangeable skills</a:t>
            </a:r>
          </a:p>
          <a:p>
            <a:pPr algn="just"/>
            <a:endParaRPr lang="en-US" dirty="0"/>
          </a:p>
          <a:p>
            <a:pPr marL="342900" indent="-342900" algn="just">
              <a:buFont typeface="Arial" panose="020B0604020202020204" pitchFamily="34" charset="0"/>
              <a:buChar char="•"/>
            </a:pPr>
            <a:endParaRPr lang="en-US" dirty="0"/>
          </a:p>
          <a:p>
            <a:pPr marL="342900" indent="-342900" algn="just">
              <a:buFont typeface="Arial" panose="020B0604020202020204" pitchFamily="34" charset="0"/>
              <a:buChar char="•"/>
            </a:pPr>
            <a:endParaRPr lang="en-US" dirty="0"/>
          </a:p>
          <a:p>
            <a:pPr marL="342900" indent="-342900" algn="just">
              <a:buFont typeface="Arial" panose="020B0604020202020204" pitchFamily="34" charset="0"/>
              <a:buChar char="•"/>
            </a:pPr>
            <a:endParaRPr lang="en-GB" dirty="0"/>
          </a:p>
        </p:txBody>
      </p:sp>
      <p:pic>
        <p:nvPicPr>
          <p:cNvPr id="5" name="Picture 4">
            <a:extLst>
              <a:ext uri="{FF2B5EF4-FFF2-40B4-BE49-F238E27FC236}">
                <a16:creationId xmlns:a16="http://schemas.microsoft.com/office/drawing/2014/main" id="{D7569D41-9FA8-77A5-CCE9-4F040A2EBE6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000013" y="5714958"/>
            <a:ext cx="5191987" cy="1143042"/>
          </a:xfrm>
          <a:prstGeom prst="rect">
            <a:avLst/>
          </a:prstGeom>
        </p:spPr>
      </p:pic>
    </p:spTree>
    <p:extLst>
      <p:ext uri="{BB962C8B-B14F-4D97-AF65-F5344CB8AC3E}">
        <p14:creationId xmlns:p14="http://schemas.microsoft.com/office/powerpoint/2010/main" val="12329489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AEDC7-7864-52BA-8EA2-16DC13FE1387}"/>
              </a:ext>
            </a:extLst>
          </p:cNvPr>
          <p:cNvSpPr>
            <a:spLocks noGrp="1"/>
          </p:cNvSpPr>
          <p:nvPr>
            <p:ph type="ctrTitle"/>
          </p:nvPr>
        </p:nvSpPr>
        <p:spPr>
          <a:xfrm>
            <a:off x="1330037" y="180254"/>
            <a:ext cx="8636000" cy="789564"/>
          </a:xfrm>
        </p:spPr>
        <p:txBody>
          <a:bodyPr>
            <a:normAutofit/>
          </a:bodyPr>
          <a:lstStyle/>
          <a:p>
            <a:r>
              <a:rPr lang="en-US" sz="4400" dirty="0"/>
              <a:t>Redundancies –the key points (2/2)</a:t>
            </a:r>
            <a:endParaRPr lang="en-GB" sz="4400" dirty="0"/>
          </a:p>
        </p:txBody>
      </p:sp>
      <p:sp>
        <p:nvSpPr>
          <p:cNvPr id="3" name="Subtitle 2">
            <a:extLst>
              <a:ext uri="{FF2B5EF4-FFF2-40B4-BE49-F238E27FC236}">
                <a16:creationId xmlns:a16="http://schemas.microsoft.com/office/drawing/2014/main" id="{F21F335C-8A0D-5C58-9690-FEB245012018}"/>
              </a:ext>
            </a:extLst>
          </p:cNvPr>
          <p:cNvSpPr>
            <a:spLocks noGrp="1"/>
          </p:cNvSpPr>
          <p:nvPr>
            <p:ph type="subTitle" idx="1"/>
          </p:nvPr>
        </p:nvSpPr>
        <p:spPr>
          <a:xfrm>
            <a:off x="1330037" y="1430376"/>
            <a:ext cx="9144000" cy="4854550"/>
          </a:xfrm>
        </p:spPr>
        <p:txBody>
          <a:bodyPr/>
          <a:lstStyle/>
          <a:p>
            <a:pPr marL="342900" indent="-342900" algn="just">
              <a:buFont typeface="Arial" panose="020B0604020202020204" pitchFamily="34" charset="0"/>
              <a:buChar char="•"/>
            </a:pPr>
            <a:r>
              <a:rPr lang="en-US" sz="2800" dirty="0"/>
              <a:t>Bumping</a:t>
            </a:r>
          </a:p>
          <a:p>
            <a:pPr marL="342900" indent="-342900" algn="just">
              <a:buFont typeface="Arial" panose="020B0604020202020204" pitchFamily="34" charset="0"/>
              <a:buChar char="•"/>
            </a:pPr>
            <a:r>
              <a:rPr lang="en-US" sz="2800" dirty="0"/>
              <a:t>Selection criteria and scoring OR selection interviews</a:t>
            </a:r>
          </a:p>
          <a:p>
            <a:pPr marL="342900" indent="-342900" algn="just">
              <a:buFont typeface="Arial" panose="020B0604020202020204" pitchFamily="34" charset="0"/>
              <a:buChar char="•"/>
            </a:pPr>
            <a:r>
              <a:rPr lang="en-US" sz="2800" dirty="0"/>
              <a:t>Maternity  -  special case</a:t>
            </a:r>
          </a:p>
          <a:p>
            <a:pPr marL="342900" indent="-342900" algn="just">
              <a:buFont typeface="Arial" panose="020B0604020202020204" pitchFamily="34" charset="0"/>
              <a:buChar char="•"/>
            </a:pPr>
            <a:r>
              <a:rPr lang="en-US" sz="2800" dirty="0"/>
              <a:t>Redundancy pay</a:t>
            </a:r>
          </a:p>
          <a:p>
            <a:pPr marL="342900" indent="-342900" algn="just">
              <a:buFont typeface="Arial" panose="020B0604020202020204" pitchFamily="34" charset="0"/>
              <a:buChar char="•"/>
            </a:pPr>
            <a:r>
              <a:rPr lang="en-US" sz="2800" dirty="0"/>
              <a:t>Suitable alternative job + unreasonably refused</a:t>
            </a:r>
          </a:p>
          <a:p>
            <a:pPr marL="342900" indent="-342900" algn="just">
              <a:buFont typeface="Arial" panose="020B0604020202020204" pitchFamily="34" charset="0"/>
              <a:buChar char="•"/>
            </a:pPr>
            <a:r>
              <a:rPr lang="en-US" sz="2800" dirty="0"/>
              <a:t>Unfair dismissal</a:t>
            </a:r>
          </a:p>
          <a:p>
            <a:pPr marL="342900" indent="-342900" algn="just">
              <a:buFont typeface="Arial" panose="020B0604020202020204" pitchFamily="34" charset="0"/>
              <a:buChar char="•"/>
            </a:pPr>
            <a:endParaRPr lang="en-US" dirty="0"/>
          </a:p>
          <a:p>
            <a:pPr marL="342900" indent="-342900" algn="just">
              <a:buFont typeface="Arial" panose="020B0604020202020204" pitchFamily="34" charset="0"/>
              <a:buChar char="•"/>
            </a:pPr>
            <a:endParaRPr lang="en-US" dirty="0"/>
          </a:p>
          <a:p>
            <a:pPr marL="342900" indent="-342900" algn="just">
              <a:buFont typeface="Arial" panose="020B0604020202020204" pitchFamily="34" charset="0"/>
              <a:buChar char="•"/>
            </a:pPr>
            <a:endParaRPr lang="en-GB" dirty="0"/>
          </a:p>
        </p:txBody>
      </p:sp>
      <p:pic>
        <p:nvPicPr>
          <p:cNvPr id="4" name="Picture 3">
            <a:extLst>
              <a:ext uri="{FF2B5EF4-FFF2-40B4-BE49-F238E27FC236}">
                <a16:creationId xmlns:a16="http://schemas.microsoft.com/office/drawing/2014/main" id="{2C32DE4C-4902-A1B1-7CCA-9A3CDF96D05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997758" y="5711853"/>
            <a:ext cx="5194242" cy="1146147"/>
          </a:xfrm>
          <a:prstGeom prst="rect">
            <a:avLst/>
          </a:prstGeom>
        </p:spPr>
      </p:pic>
    </p:spTree>
    <p:extLst>
      <p:ext uri="{BB962C8B-B14F-4D97-AF65-F5344CB8AC3E}">
        <p14:creationId xmlns:p14="http://schemas.microsoft.com/office/powerpoint/2010/main" val="31437928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37953" y="-782451"/>
            <a:ext cx="7886700" cy="2852737"/>
          </a:xfrm>
        </p:spPr>
        <p:txBody>
          <a:bodyPr/>
          <a:lstStyle/>
          <a:p>
            <a:r>
              <a:rPr lang="en-GB" dirty="0"/>
              <a:t>Questions</a:t>
            </a:r>
            <a:br>
              <a:rPr lang="en-GB" dirty="0"/>
            </a:br>
            <a:endParaRPr lang="en-GB" dirty="0"/>
          </a:p>
        </p:txBody>
      </p:sp>
      <p:sp>
        <p:nvSpPr>
          <p:cNvPr id="6" name="Text Placeholder 6">
            <a:extLst>
              <a:ext uri="{FF2B5EF4-FFF2-40B4-BE49-F238E27FC236}">
                <a16:creationId xmlns:a16="http://schemas.microsoft.com/office/drawing/2014/main" id="{0F914031-DFB7-4DE0-945B-E19782AA8493}"/>
              </a:ext>
            </a:extLst>
          </p:cNvPr>
          <p:cNvSpPr>
            <a:spLocks noGrp="1"/>
          </p:cNvSpPr>
          <p:nvPr>
            <p:ph type="body" idx="1"/>
          </p:nvPr>
        </p:nvSpPr>
        <p:spPr>
          <a:xfrm>
            <a:off x="1891990" y="5578942"/>
            <a:ext cx="7886700" cy="635140"/>
          </a:xfrm>
        </p:spPr>
        <p:txBody>
          <a:bodyPr/>
          <a:lstStyle/>
          <a:p>
            <a:r>
              <a:rPr lang="en-US" dirty="0"/>
              <a:t>Please use the Q&amp;A function to submit your questions</a:t>
            </a:r>
            <a:endParaRPr lang="en-GB" dirty="0">
              <a:solidFill>
                <a:schemeClr val="bg1"/>
              </a:solidFill>
            </a:endParaRPr>
          </a:p>
        </p:txBody>
      </p:sp>
      <p:sp>
        <p:nvSpPr>
          <p:cNvPr id="3" name="Rectangle 2">
            <a:extLst>
              <a:ext uri="{FF2B5EF4-FFF2-40B4-BE49-F238E27FC236}">
                <a16:creationId xmlns:a16="http://schemas.microsoft.com/office/drawing/2014/main" id="{A6EC6C12-CED6-477A-B74D-1B65B6075D81}"/>
              </a:ext>
            </a:extLst>
          </p:cNvPr>
          <p:cNvSpPr/>
          <p:nvPr/>
        </p:nvSpPr>
        <p:spPr>
          <a:xfrm>
            <a:off x="1169581" y="1711862"/>
            <a:ext cx="9441712" cy="2803844"/>
          </a:xfrm>
          <a:prstGeom prst="rect">
            <a:avLst/>
          </a:prstGeom>
        </p:spPr>
        <p:txBody>
          <a:bodyPr wrap="square" lIns="91440" tIns="45720" rIns="91440" bIns="45720" anchor="t">
            <a:spAutoFit/>
          </a:bodyPr>
          <a:lstStyle/>
          <a:p>
            <a:pPr>
              <a:lnSpc>
                <a:spcPct val="90000"/>
              </a:lnSpc>
              <a:spcBef>
                <a:spcPts val="1000"/>
              </a:spcBef>
              <a:buClr>
                <a:srgbClr val="DA1D52"/>
              </a:buClr>
              <a:defRPr/>
            </a:pPr>
            <a:r>
              <a:rPr lang="en-US" sz="2400" dirty="0">
                <a:solidFill>
                  <a:srgbClr val="58595B"/>
                </a:solidFill>
                <a:latin typeface="Arial"/>
                <a:cs typeface="Arial"/>
              </a:rPr>
              <a:t>Please submit your questions for:</a:t>
            </a:r>
          </a:p>
          <a:p>
            <a:pPr>
              <a:lnSpc>
                <a:spcPct val="90000"/>
              </a:lnSpc>
              <a:spcBef>
                <a:spcPts val="1000"/>
              </a:spcBef>
              <a:buClr>
                <a:srgbClr val="DA1D52"/>
              </a:buClr>
              <a:defRPr/>
            </a:pPr>
            <a:endParaRPr lang="en-US" sz="2400" dirty="0">
              <a:solidFill>
                <a:srgbClr val="58595B"/>
              </a:solidFill>
              <a:latin typeface="Arial"/>
              <a:cs typeface="Arial"/>
            </a:endParaRPr>
          </a:p>
          <a:p>
            <a:pPr marL="800100" lvl="1" indent="-342900">
              <a:lnSpc>
                <a:spcPct val="90000"/>
              </a:lnSpc>
              <a:spcBef>
                <a:spcPts val="500"/>
              </a:spcBef>
              <a:buClr>
                <a:srgbClr val="DA1D52"/>
              </a:buClr>
              <a:buFont typeface="Arial" panose="020B0604020202020204" pitchFamily="34" charset="0"/>
              <a:buChar char="•"/>
            </a:pPr>
            <a:r>
              <a:rPr lang="en-GB" sz="2400" dirty="0">
                <a:solidFill>
                  <a:srgbClr val="58595B"/>
                </a:solidFill>
                <a:latin typeface="Arial"/>
                <a:cs typeface="Arial"/>
              </a:rPr>
              <a:t>Rachel Suff, Senior Policy Advisor – employee relations, CIPD</a:t>
            </a:r>
          </a:p>
          <a:p>
            <a:pPr marL="800100" lvl="1" indent="-342900">
              <a:lnSpc>
                <a:spcPct val="90000"/>
              </a:lnSpc>
              <a:spcBef>
                <a:spcPts val="500"/>
              </a:spcBef>
              <a:buClr>
                <a:srgbClr val="DA1D52"/>
              </a:buClr>
              <a:buFont typeface="Arial" panose="020B0604020202020204" pitchFamily="34" charset="0"/>
              <a:buChar char="•"/>
            </a:pPr>
            <a:r>
              <a:rPr lang="en-GB" sz="2400" dirty="0">
                <a:solidFill>
                  <a:srgbClr val="58595B"/>
                </a:solidFill>
                <a:latin typeface="Arial"/>
                <a:cs typeface="Arial"/>
              </a:rPr>
              <a:t>Madeleine Stevens, Senior Lecturer in HRM, Liverpool John </a:t>
            </a:r>
            <a:r>
              <a:rPr lang="en-GB" sz="2400" dirty="0" err="1">
                <a:solidFill>
                  <a:srgbClr val="58595B"/>
                </a:solidFill>
                <a:latin typeface="Arial"/>
                <a:cs typeface="Arial"/>
              </a:rPr>
              <a:t>Moores</a:t>
            </a:r>
            <a:r>
              <a:rPr lang="en-GB" sz="2400" dirty="0">
                <a:solidFill>
                  <a:srgbClr val="58595B"/>
                </a:solidFill>
                <a:latin typeface="Arial"/>
                <a:cs typeface="Arial"/>
              </a:rPr>
              <a:t> University</a:t>
            </a:r>
          </a:p>
          <a:p>
            <a:pPr marL="800100" lvl="1" indent="-342900">
              <a:lnSpc>
                <a:spcPct val="90000"/>
              </a:lnSpc>
              <a:spcBef>
                <a:spcPts val="500"/>
              </a:spcBef>
              <a:buClr>
                <a:srgbClr val="DA1D52"/>
              </a:buClr>
              <a:buFont typeface="Arial" panose="020B0604020202020204" pitchFamily="34" charset="0"/>
              <a:buChar char="•"/>
            </a:pPr>
            <a:r>
              <a:rPr lang="en-GB" sz="2400" dirty="0">
                <a:solidFill>
                  <a:srgbClr val="58595B"/>
                </a:solidFill>
                <a:latin typeface="Arial"/>
                <a:cs typeface="Arial"/>
              </a:rPr>
              <a:t>Katie Obi, Chief People Officer, </a:t>
            </a:r>
            <a:r>
              <a:rPr lang="en-GB" sz="2400" dirty="0" err="1">
                <a:solidFill>
                  <a:srgbClr val="58595B"/>
                </a:solidFill>
                <a:latin typeface="Arial"/>
                <a:cs typeface="Arial"/>
              </a:rPr>
              <a:t>Beamery</a:t>
            </a:r>
            <a:endParaRPr lang="en-GB" sz="2400" dirty="0">
              <a:solidFill>
                <a:srgbClr val="58595B"/>
              </a:solidFill>
              <a:latin typeface="Arial"/>
              <a:cs typeface="Arial"/>
            </a:endParaRPr>
          </a:p>
          <a:p>
            <a:pPr marL="800100" lvl="1" indent="-342900">
              <a:lnSpc>
                <a:spcPct val="90000"/>
              </a:lnSpc>
              <a:spcBef>
                <a:spcPts val="500"/>
              </a:spcBef>
              <a:buClr>
                <a:srgbClr val="DA1D52"/>
              </a:buClr>
              <a:buFont typeface="Arial" panose="020B0604020202020204" pitchFamily="34" charset="0"/>
              <a:buChar char="•"/>
            </a:pPr>
            <a:r>
              <a:rPr lang="en-GB" sz="2400" dirty="0">
                <a:solidFill>
                  <a:srgbClr val="58595B"/>
                </a:solidFill>
                <a:latin typeface="Arial"/>
                <a:cs typeface="Arial"/>
              </a:rPr>
              <a:t>Alan Lewis, Partner, Constantine Law</a:t>
            </a:r>
          </a:p>
        </p:txBody>
      </p:sp>
      <p:sp>
        <p:nvSpPr>
          <p:cNvPr id="2" name="Rectangle 1">
            <a:extLst>
              <a:ext uri="{FF2B5EF4-FFF2-40B4-BE49-F238E27FC236}">
                <a16:creationId xmlns:a16="http://schemas.microsoft.com/office/drawing/2014/main" id="{CFB2C676-3EFE-D93F-65A4-6C826C4742E7}"/>
              </a:ext>
            </a:extLst>
          </p:cNvPr>
          <p:cNvSpPr/>
          <p:nvPr/>
        </p:nvSpPr>
        <p:spPr>
          <a:xfrm>
            <a:off x="637953" y="6294474"/>
            <a:ext cx="2583712" cy="4890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627321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02CC5-CC21-4CDD-9DFB-ECED4875CE03}"/>
              </a:ext>
            </a:extLst>
          </p:cNvPr>
          <p:cNvSpPr txBox="1">
            <a:spLocks/>
          </p:cNvSpPr>
          <p:nvPr/>
        </p:nvSpPr>
        <p:spPr>
          <a:xfrm>
            <a:off x="2152650" y="970926"/>
            <a:ext cx="7886700" cy="92340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a:r>
              <a:rPr lang="en-GB" sz="4050" b="1">
                <a:solidFill>
                  <a:srgbClr val="520D5D"/>
                </a:solidFill>
                <a:latin typeface="Arial Nova" panose="020B0504020202020204" pitchFamily="34" charset="0"/>
              </a:rPr>
              <a:t>#StrongerWithCIPD</a:t>
            </a:r>
          </a:p>
        </p:txBody>
      </p:sp>
      <p:sp>
        <p:nvSpPr>
          <p:cNvPr id="3" name="Title 1">
            <a:extLst>
              <a:ext uri="{FF2B5EF4-FFF2-40B4-BE49-F238E27FC236}">
                <a16:creationId xmlns:a16="http://schemas.microsoft.com/office/drawing/2014/main" id="{8561FD64-F489-4DFB-9F9D-E8D70511BDF9}"/>
              </a:ext>
            </a:extLst>
          </p:cNvPr>
          <p:cNvSpPr txBox="1">
            <a:spLocks/>
          </p:cNvSpPr>
          <p:nvPr/>
        </p:nvSpPr>
        <p:spPr>
          <a:xfrm>
            <a:off x="1703895" y="5131387"/>
            <a:ext cx="8641644" cy="923400"/>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a:r>
              <a:rPr lang="en-GB" sz="3375" b="1">
                <a:solidFill>
                  <a:srgbClr val="520D5D"/>
                </a:solidFill>
                <a:latin typeface="Arial Nova"/>
                <a:hlinkClick r:id="rId3"/>
              </a:rPr>
              <a:t>cipd.co.uk/</a:t>
            </a:r>
            <a:r>
              <a:rPr lang="en-GB" sz="3375" b="1" err="1">
                <a:solidFill>
                  <a:srgbClr val="520D5D"/>
                </a:solidFill>
                <a:latin typeface="Arial Nova"/>
                <a:hlinkClick r:id="rId3"/>
              </a:rPr>
              <a:t>memberbenefits</a:t>
            </a:r>
            <a:endParaRPr lang="en-GB" sz="3375" b="1">
              <a:solidFill>
                <a:srgbClr val="520D5D"/>
              </a:solidFill>
              <a:latin typeface="Arial Nova" panose="020B0504020202020204" pitchFamily="34" charset="0"/>
            </a:endParaRPr>
          </a:p>
        </p:txBody>
      </p:sp>
      <p:grpSp>
        <p:nvGrpSpPr>
          <p:cNvPr id="4" name="Group 3">
            <a:extLst>
              <a:ext uri="{FF2B5EF4-FFF2-40B4-BE49-F238E27FC236}">
                <a16:creationId xmlns:a16="http://schemas.microsoft.com/office/drawing/2014/main" id="{2B51775E-7C0B-4889-9EF4-E919A3AD2174}"/>
              </a:ext>
            </a:extLst>
          </p:cNvPr>
          <p:cNvGrpSpPr/>
          <p:nvPr/>
        </p:nvGrpSpPr>
        <p:grpSpPr>
          <a:xfrm>
            <a:off x="2375452" y="2918987"/>
            <a:ext cx="1377938" cy="511215"/>
            <a:chOff x="615965" y="1267406"/>
            <a:chExt cx="1837250" cy="681620"/>
          </a:xfrm>
        </p:grpSpPr>
        <p:sp>
          <p:nvSpPr>
            <p:cNvPr id="32" name="Rectangle 31">
              <a:extLst>
                <a:ext uri="{FF2B5EF4-FFF2-40B4-BE49-F238E27FC236}">
                  <a16:creationId xmlns:a16="http://schemas.microsoft.com/office/drawing/2014/main" id="{9FAA72E3-5D39-410D-B9AD-C5442E1DF5DD}"/>
                </a:ext>
              </a:extLst>
            </p:cNvPr>
            <p:cNvSpPr/>
            <p:nvPr/>
          </p:nvSpPr>
          <p:spPr>
            <a:xfrm>
              <a:off x="615965" y="1267406"/>
              <a:ext cx="1837250" cy="68162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3" name="TextBox 32">
              <a:extLst>
                <a:ext uri="{FF2B5EF4-FFF2-40B4-BE49-F238E27FC236}">
                  <a16:creationId xmlns:a16="http://schemas.microsoft.com/office/drawing/2014/main" id="{7688E661-E516-4BB3-AC74-3255E13102C9}"/>
                </a:ext>
              </a:extLst>
            </p:cNvPr>
            <p:cNvSpPr txBox="1"/>
            <p:nvPr/>
          </p:nvSpPr>
          <p:spPr>
            <a:xfrm>
              <a:off x="615965" y="1267406"/>
              <a:ext cx="1837250" cy="68162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6012" tIns="96012" rIns="96012" bIns="0" numCol="1" spcCol="1270" anchor="t" anchorCtr="0">
              <a:noAutofit/>
            </a:bodyPr>
            <a:lstStyle/>
            <a:p>
              <a:pPr algn="ctr" defTabSz="600075">
                <a:lnSpc>
                  <a:spcPct val="90000"/>
                </a:lnSpc>
                <a:spcBef>
                  <a:spcPct val="0"/>
                </a:spcBef>
                <a:spcAft>
                  <a:spcPct val="35000"/>
                </a:spcAft>
              </a:pPr>
              <a:r>
                <a:rPr lang="en-GB" sz="1350" b="1">
                  <a:solidFill>
                    <a:srgbClr val="520D5D"/>
                  </a:solidFill>
                  <a:latin typeface="Arial Nova" panose="020B0504020202020204" pitchFamily="34" charset="0"/>
                </a:rPr>
                <a:t>Covid-19 resources</a:t>
              </a:r>
            </a:p>
          </p:txBody>
        </p:sp>
      </p:grpSp>
      <p:grpSp>
        <p:nvGrpSpPr>
          <p:cNvPr id="5" name="Group 4">
            <a:extLst>
              <a:ext uri="{FF2B5EF4-FFF2-40B4-BE49-F238E27FC236}">
                <a16:creationId xmlns:a16="http://schemas.microsoft.com/office/drawing/2014/main" id="{FE6519A6-27EF-4D72-BCF0-A2EF74EA5FF1}"/>
              </a:ext>
            </a:extLst>
          </p:cNvPr>
          <p:cNvGrpSpPr/>
          <p:nvPr/>
        </p:nvGrpSpPr>
        <p:grpSpPr>
          <a:xfrm>
            <a:off x="3891241" y="2918987"/>
            <a:ext cx="1377938" cy="511215"/>
            <a:chOff x="2637018" y="1267406"/>
            <a:chExt cx="1837250" cy="681620"/>
          </a:xfrm>
        </p:grpSpPr>
        <p:sp>
          <p:nvSpPr>
            <p:cNvPr id="30" name="Rectangle 29">
              <a:extLst>
                <a:ext uri="{FF2B5EF4-FFF2-40B4-BE49-F238E27FC236}">
                  <a16:creationId xmlns:a16="http://schemas.microsoft.com/office/drawing/2014/main" id="{C035DD5B-1B30-41A2-880E-F996591633A8}"/>
                </a:ext>
              </a:extLst>
            </p:cNvPr>
            <p:cNvSpPr/>
            <p:nvPr/>
          </p:nvSpPr>
          <p:spPr>
            <a:xfrm>
              <a:off x="2637018" y="1267406"/>
              <a:ext cx="1837250" cy="68162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1" name="TextBox 30">
              <a:extLst>
                <a:ext uri="{FF2B5EF4-FFF2-40B4-BE49-F238E27FC236}">
                  <a16:creationId xmlns:a16="http://schemas.microsoft.com/office/drawing/2014/main" id="{5C58E302-62D8-4752-8440-7E762EA05B71}"/>
                </a:ext>
              </a:extLst>
            </p:cNvPr>
            <p:cNvSpPr txBox="1"/>
            <p:nvPr/>
          </p:nvSpPr>
          <p:spPr>
            <a:xfrm>
              <a:off x="2637018" y="1267406"/>
              <a:ext cx="1837250" cy="68162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6012" tIns="96012" rIns="96012" bIns="0" numCol="1" spcCol="1270" anchor="t" anchorCtr="0">
              <a:noAutofit/>
            </a:bodyPr>
            <a:lstStyle/>
            <a:p>
              <a:pPr algn="ctr" defTabSz="600075">
                <a:lnSpc>
                  <a:spcPct val="90000"/>
                </a:lnSpc>
                <a:spcBef>
                  <a:spcPct val="0"/>
                </a:spcBef>
                <a:spcAft>
                  <a:spcPct val="35000"/>
                </a:spcAft>
              </a:pPr>
              <a:r>
                <a:rPr lang="en-GB" sz="1350" b="1">
                  <a:solidFill>
                    <a:srgbClr val="520D5D"/>
                  </a:solidFill>
                  <a:latin typeface="Arial Nova" panose="020B0504020202020204" pitchFamily="34" charset="0"/>
                </a:rPr>
                <a:t>NEW Well-being helpline</a:t>
              </a:r>
            </a:p>
          </p:txBody>
        </p:sp>
      </p:grpSp>
      <p:grpSp>
        <p:nvGrpSpPr>
          <p:cNvPr id="6" name="Group 5">
            <a:extLst>
              <a:ext uri="{FF2B5EF4-FFF2-40B4-BE49-F238E27FC236}">
                <a16:creationId xmlns:a16="http://schemas.microsoft.com/office/drawing/2014/main" id="{06823D37-E3E5-4517-8050-D68EB36EC4FB}"/>
              </a:ext>
            </a:extLst>
          </p:cNvPr>
          <p:cNvGrpSpPr/>
          <p:nvPr/>
        </p:nvGrpSpPr>
        <p:grpSpPr>
          <a:xfrm>
            <a:off x="5407031" y="2918987"/>
            <a:ext cx="1377938" cy="511215"/>
            <a:chOff x="4658071" y="1267406"/>
            <a:chExt cx="1837250" cy="681620"/>
          </a:xfrm>
        </p:grpSpPr>
        <p:sp>
          <p:nvSpPr>
            <p:cNvPr id="28" name="Rectangle 27">
              <a:extLst>
                <a:ext uri="{FF2B5EF4-FFF2-40B4-BE49-F238E27FC236}">
                  <a16:creationId xmlns:a16="http://schemas.microsoft.com/office/drawing/2014/main" id="{32875D9C-7279-4843-9544-C5190ED55FBA}"/>
                </a:ext>
              </a:extLst>
            </p:cNvPr>
            <p:cNvSpPr/>
            <p:nvPr/>
          </p:nvSpPr>
          <p:spPr>
            <a:xfrm>
              <a:off x="4658071" y="1267406"/>
              <a:ext cx="1837250" cy="68162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9" name="TextBox 28">
              <a:extLst>
                <a:ext uri="{FF2B5EF4-FFF2-40B4-BE49-F238E27FC236}">
                  <a16:creationId xmlns:a16="http://schemas.microsoft.com/office/drawing/2014/main" id="{5873042F-9A8C-4624-9484-53006D2A101D}"/>
                </a:ext>
              </a:extLst>
            </p:cNvPr>
            <p:cNvSpPr txBox="1"/>
            <p:nvPr/>
          </p:nvSpPr>
          <p:spPr>
            <a:xfrm>
              <a:off x="4658071" y="1267406"/>
              <a:ext cx="1837250" cy="68162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6012" tIns="96012" rIns="96012" bIns="0" numCol="1" spcCol="1270" anchor="t" anchorCtr="0">
              <a:noAutofit/>
            </a:bodyPr>
            <a:lstStyle/>
            <a:p>
              <a:pPr algn="ctr" defTabSz="600075">
                <a:lnSpc>
                  <a:spcPct val="90000"/>
                </a:lnSpc>
                <a:spcBef>
                  <a:spcPct val="0"/>
                </a:spcBef>
                <a:spcAft>
                  <a:spcPct val="35000"/>
                </a:spcAft>
              </a:pPr>
              <a:r>
                <a:rPr lang="en-GB" sz="1350" b="1">
                  <a:solidFill>
                    <a:srgbClr val="520D5D"/>
                  </a:solidFill>
                  <a:latin typeface="Arial Nova" panose="020B0504020202020204" pitchFamily="34" charset="0"/>
                </a:rPr>
                <a:t>Employment Law helpline</a:t>
              </a:r>
            </a:p>
          </p:txBody>
        </p:sp>
      </p:grpSp>
      <p:grpSp>
        <p:nvGrpSpPr>
          <p:cNvPr id="7" name="Group 6">
            <a:extLst>
              <a:ext uri="{FF2B5EF4-FFF2-40B4-BE49-F238E27FC236}">
                <a16:creationId xmlns:a16="http://schemas.microsoft.com/office/drawing/2014/main" id="{6C47AA5E-BD2D-4EF2-BE3C-680EBEA50481}"/>
              </a:ext>
            </a:extLst>
          </p:cNvPr>
          <p:cNvGrpSpPr/>
          <p:nvPr/>
        </p:nvGrpSpPr>
        <p:grpSpPr>
          <a:xfrm>
            <a:off x="6922821" y="2918987"/>
            <a:ext cx="1377938" cy="511215"/>
            <a:chOff x="6679124" y="1267406"/>
            <a:chExt cx="1837250" cy="681620"/>
          </a:xfrm>
        </p:grpSpPr>
        <p:sp>
          <p:nvSpPr>
            <p:cNvPr id="26" name="Rectangle 25">
              <a:extLst>
                <a:ext uri="{FF2B5EF4-FFF2-40B4-BE49-F238E27FC236}">
                  <a16:creationId xmlns:a16="http://schemas.microsoft.com/office/drawing/2014/main" id="{13F6C838-0D35-4774-AAB0-7321BB13451E}"/>
                </a:ext>
              </a:extLst>
            </p:cNvPr>
            <p:cNvSpPr/>
            <p:nvPr/>
          </p:nvSpPr>
          <p:spPr>
            <a:xfrm>
              <a:off x="6679124" y="1267406"/>
              <a:ext cx="1837250" cy="68162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7" name="TextBox 26">
              <a:extLst>
                <a:ext uri="{FF2B5EF4-FFF2-40B4-BE49-F238E27FC236}">
                  <a16:creationId xmlns:a16="http://schemas.microsoft.com/office/drawing/2014/main" id="{E044B888-F473-4EE2-9D64-591B0BFC8F7F}"/>
                </a:ext>
              </a:extLst>
            </p:cNvPr>
            <p:cNvSpPr txBox="1"/>
            <p:nvPr/>
          </p:nvSpPr>
          <p:spPr>
            <a:xfrm>
              <a:off x="6679124" y="1267406"/>
              <a:ext cx="1837250" cy="68162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6012" tIns="96012" rIns="96012" bIns="0" numCol="1" spcCol="1270" anchor="t" anchorCtr="0">
              <a:noAutofit/>
            </a:bodyPr>
            <a:lstStyle/>
            <a:p>
              <a:pPr algn="ctr" defTabSz="600075">
                <a:lnSpc>
                  <a:spcPct val="90000"/>
                </a:lnSpc>
                <a:spcBef>
                  <a:spcPct val="0"/>
                </a:spcBef>
                <a:spcAft>
                  <a:spcPct val="35000"/>
                </a:spcAft>
              </a:pPr>
              <a:r>
                <a:rPr lang="en-GB" sz="1350" b="1">
                  <a:solidFill>
                    <a:srgbClr val="520D5D"/>
                  </a:solidFill>
                  <a:latin typeface="Arial Nova" panose="020B0504020202020204" pitchFamily="34" charset="0"/>
                </a:rPr>
                <a:t>Communities and branches</a:t>
              </a:r>
              <a:endParaRPr lang="en-GB" sz="1350" b="1" i="1">
                <a:solidFill>
                  <a:srgbClr val="520D5D"/>
                </a:solidFill>
                <a:latin typeface="Arial Nova" panose="020B0504020202020204" pitchFamily="34" charset="0"/>
              </a:endParaRPr>
            </a:p>
          </p:txBody>
        </p:sp>
      </p:grpSp>
      <p:grpSp>
        <p:nvGrpSpPr>
          <p:cNvPr id="8" name="Group 7">
            <a:extLst>
              <a:ext uri="{FF2B5EF4-FFF2-40B4-BE49-F238E27FC236}">
                <a16:creationId xmlns:a16="http://schemas.microsoft.com/office/drawing/2014/main" id="{888B80C7-2AB8-42C9-8940-34932770E06D}"/>
              </a:ext>
            </a:extLst>
          </p:cNvPr>
          <p:cNvGrpSpPr/>
          <p:nvPr/>
        </p:nvGrpSpPr>
        <p:grpSpPr>
          <a:xfrm>
            <a:off x="8438611" y="2918987"/>
            <a:ext cx="1377938" cy="511215"/>
            <a:chOff x="8700177" y="1267406"/>
            <a:chExt cx="1837250" cy="681620"/>
          </a:xfrm>
        </p:grpSpPr>
        <p:sp>
          <p:nvSpPr>
            <p:cNvPr id="24" name="Rectangle 23">
              <a:extLst>
                <a:ext uri="{FF2B5EF4-FFF2-40B4-BE49-F238E27FC236}">
                  <a16:creationId xmlns:a16="http://schemas.microsoft.com/office/drawing/2014/main" id="{AAEEEB98-EFB1-4556-9CC4-1045D3E7B75A}"/>
                </a:ext>
              </a:extLst>
            </p:cNvPr>
            <p:cNvSpPr/>
            <p:nvPr/>
          </p:nvSpPr>
          <p:spPr>
            <a:xfrm>
              <a:off x="8700177" y="1267406"/>
              <a:ext cx="1837250" cy="68162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5" name="TextBox 24">
              <a:extLst>
                <a:ext uri="{FF2B5EF4-FFF2-40B4-BE49-F238E27FC236}">
                  <a16:creationId xmlns:a16="http://schemas.microsoft.com/office/drawing/2014/main" id="{F82CBC3E-6318-4A84-9C72-3DD2D5F5BE0B}"/>
                </a:ext>
              </a:extLst>
            </p:cNvPr>
            <p:cNvSpPr txBox="1"/>
            <p:nvPr/>
          </p:nvSpPr>
          <p:spPr>
            <a:xfrm>
              <a:off x="8700177" y="1267406"/>
              <a:ext cx="1837250" cy="68162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6012" tIns="96012" rIns="96012" bIns="0" numCol="1" spcCol="1270" anchor="t" anchorCtr="0">
              <a:noAutofit/>
            </a:bodyPr>
            <a:lstStyle/>
            <a:p>
              <a:pPr algn="ctr" defTabSz="600075">
                <a:lnSpc>
                  <a:spcPct val="90000"/>
                </a:lnSpc>
                <a:spcBef>
                  <a:spcPct val="0"/>
                </a:spcBef>
                <a:spcAft>
                  <a:spcPct val="35000"/>
                </a:spcAft>
              </a:pPr>
              <a:r>
                <a:rPr lang="en-GB" sz="1350" b="1" i="1">
                  <a:solidFill>
                    <a:srgbClr val="520D5D"/>
                  </a:solidFill>
                  <a:latin typeface="Arial Nova" panose="020B0504020202020204" pitchFamily="34" charset="0"/>
                </a:rPr>
                <a:t>People Management</a:t>
              </a:r>
              <a:endParaRPr lang="en-GB" sz="1350" b="1">
                <a:solidFill>
                  <a:srgbClr val="520D5D"/>
                </a:solidFill>
                <a:latin typeface="Arial Nova" panose="020B0504020202020204" pitchFamily="34" charset="0"/>
              </a:endParaRPr>
            </a:p>
          </p:txBody>
        </p:sp>
      </p:grpSp>
      <p:grpSp>
        <p:nvGrpSpPr>
          <p:cNvPr id="9" name="Group 8">
            <a:extLst>
              <a:ext uri="{FF2B5EF4-FFF2-40B4-BE49-F238E27FC236}">
                <a16:creationId xmlns:a16="http://schemas.microsoft.com/office/drawing/2014/main" id="{553F2872-2542-4760-A458-9488CCE88060}"/>
              </a:ext>
            </a:extLst>
          </p:cNvPr>
          <p:cNvGrpSpPr/>
          <p:nvPr/>
        </p:nvGrpSpPr>
        <p:grpSpPr>
          <a:xfrm>
            <a:off x="2375452" y="4517395"/>
            <a:ext cx="1377938" cy="511215"/>
            <a:chOff x="615965" y="3398617"/>
            <a:chExt cx="1837250" cy="681620"/>
          </a:xfrm>
        </p:grpSpPr>
        <p:sp>
          <p:nvSpPr>
            <p:cNvPr id="22" name="Rectangle 21">
              <a:extLst>
                <a:ext uri="{FF2B5EF4-FFF2-40B4-BE49-F238E27FC236}">
                  <a16:creationId xmlns:a16="http://schemas.microsoft.com/office/drawing/2014/main" id="{63BBA4FD-16AA-45B0-AD53-4BE5016F0BD7}"/>
                </a:ext>
              </a:extLst>
            </p:cNvPr>
            <p:cNvSpPr/>
            <p:nvPr/>
          </p:nvSpPr>
          <p:spPr>
            <a:xfrm>
              <a:off x="615965" y="3398617"/>
              <a:ext cx="1837250" cy="68162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3" name="TextBox 22">
              <a:extLst>
                <a:ext uri="{FF2B5EF4-FFF2-40B4-BE49-F238E27FC236}">
                  <a16:creationId xmlns:a16="http://schemas.microsoft.com/office/drawing/2014/main" id="{DFB70C30-127A-4927-894F-B28CF27123BD}"/>
                </a:ext>
              </a:extLst>
            </p:cNvPr>
            <p:cNvSpPr txBox="1"/>
            <p:nvPr/>
          </p:nvSpPr>
          <p:spPr>
            <a:xfrm>
              <a:off x="615965" y="3398617"/>
              <a:ext cx="1837250" cy="68162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6012" tIns="96012" rIns="96012" bIns="0" numCol="1" spcCol="1270" anchor="t" anchorCtr="0">
              <a:noAutofit/>
            </a:bodyPr>
            <a:lstStyle/>
            <a:p>
              <a:pPr algn="ctr" defTabSz="600075">
                <a:lnSpc>
                  <a:spcPct val="90000"/>
                </a:lnSpc>
                <a:spcBef>
                  <a:spcPct val="0"/>
                </a:spcBef>
                <a:spcAft>
                  <a:spcPct val="35000"/>
                </a:spcAft>
              </a:pPr>
              <a:r>
                <a:rPr lang="en-GB" sz="1350" b="1">
                  <a:solidFill>
                    <a:srgbClr val="520D5D"/>
                  </a:solidFill>
                  <a:latin typeface="Arial Nova" panose="020B0504020202020204" pitchFamily="34" charset="0"/>
                </a:rPr>
                <a:t>Knowledge and content</a:t>
              </a:r>
            </a:p>
          </p:txBody>
        </p:sp>
      </p:grpSp>
      <p:grpSp>
        <p:nvGrpSpPr>
          <p:cNvPr id="10" name="Group 9">
            <a:extLst>
              <a:ext uri="{FF2B5EF4-FFF2-40B4-BE49-F238E27FC236}">
                <a16:creationId xmlns:a16="http://schemas.microsoft.com/office/drawing/2014/main" id="{02A6FD11-C42E-489E-892D-8DB5EBF7537C}"/>
              </a:ext>
            </a:extLst>
          </p:cNvPr>
          <p:cNvGrpSpPr/>
          <p:nvPr/>
        </p:nvGrpSpPr>
        <p:grpSpPr>
          <a:xfrm>
            <a:off x="3891241" y="4517395"/>
            <a:ext cx="1377938" cy="511215"/>
            <a:chOff x="2637018" y="3398617"/>
            <a:chExt cx="1837250" cy="681620"/>
          </a:xfrm>
        </p:grpSpPr>
        <p:sp>
          <p:nvSpPr>
            <p:cNvPr id="20" name="Rectangle 19">
              <a:extLst>
                <a:ext uri="{FF2B5EF4-FFF2-40B4-BE49-F238E27FC236}">
                  <a16:creationId xmlns:a16="http://schemas.microsoft.com/office/drawing/2014/main" id="{3744AE7F-C6A6-43DC-8617-61579F2487F8}"/>
                </a:ext>
              </a:extLst>
            </p:cNvPr>
            <p:cNvSpPr/>
            <p:nvPr/>
          </p:nvSpPr>
          <p:spPr>
            <a:xfrm>
              <a:off x="2637018" y="3398617"/>
              <a:ext cx="1837250" cy="68162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1" name="TextBox 20">
              <a:extLst>
                <a:ext uri="{FF2B5EF4-FFF2-40B4-BE49-F238E27FC236}">
                  <a16:creationId xmlns:a16="http://schemas.microsoft.com/office/drawing/2014/main" id="{9176DE6F-1C9C-426B-9528-AF9D2FFD485C}"/>
                </a:ext>
              </a:extLst>
            </p:cNvPr>
            <p:cNvSpPr txBox="1"/>
            <p:nvPr/>
          </p:nvSpPr>
          <p:spPr>
            <a:xfrm>
              <a:off x="2637018" y="3398617"/>
              <a:ext cx="1837250" cy="68162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6012" tIns="96012" rIns="96012" bIns="0" numCol="1" spcCol="1270" anchor="t" anchorCtr="0">
              <a:noAutofit/>
            </a:bodyPr>
            <a:lstStyle/>
            <a:p>
              <a:pPr algn="ctr" defTabSz="600075">
                <a:lnSpc>
                  <a:spcPct val="90000"/>
                </a:lnSpc>
                <a:spcBef>
                  <a:spcPct val="0"/>
                </a:spcBef>
                <a:spcAft>
                  <a:spcPct val="35000"/>
                </a:spcAft>
              </a:pPr>
              <a:r>
                <a:rPr lang="en-GB" sz="1350" b="1">
                  <a:solidFill>
                    <a:srgbClr val="520D5D"/>
                  </a:solidFill>
                  <a:latin typeface="Arial Nova" panose="020B0504020202020204" pitchFamily="34" charset="0"/>
                </a:rPr>
                <a:t>Free learning</a:t>
              </a:r>
            </a:p>
          </p:txBody>
        </p:sp>
      </p:grpSp>
      <p:grpSp>
        <p:nvGrpSpPr>
          <p:cNvPr id="11" name="Group 10">
            <a:extLst>
              <a:ext uri="{FF2B5EF4-FFF2-40B4-BE49-F238E27FC236}">
                <a16:creationId xmlns:a16="http://schemas.microsoft.com/office/drawing/2014/main" id="{CF8D4B8F-B46E-4DDB-A343-4BE27D46393D}"/>
              </a:ext>
            </a:extLst>
          </p:cNvPr>
          <p:cNvGrpSpPr/>
          <p:nvPr/>
        </p:nvGrpSpPr>
        <p:grpSpPr>
          <a:xfrm>
            <a:off x="5407031" y="4517395"/>
            <a:ext cx="1377938" cy="511215"/>
            <a:chOff x="4658071" y="3398617"/>
            <a:chExt cx="1837250" cy="681620"/>
          </a:xfrm>
        </p:grpSpPr>
        <p:sp>
          <p:nvSpPr>
            <p:cNvPr id="18" name="Rectangle 17">
              <a:extLst>
                <a:ext uri="{FF2B5EF4-FFF2-40B4-BE49-F238E27FC236}">
                  <a16:creationId xmlns:a16="http://schemas.microsoft.com/office/drawing/2014/main" id="{977E201E-BC4F-4BEA-8817-CB9A3C25B622}"/>
                </a:ext>
              </a:extLst>
            </p:cNvPr>
            <p:cNvSpPr/>
            <p:nvPr/>
          </p:nvSpPr>
          <p:spPr>
            <a:xfrm>
              <a:off x="4658071" y="3398617"/>
              <a:ext cx="1837250" cy="68162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9" name="TextBox 18">
              <a:extLst>
                <a:ext uri="{FF2B5EF4-FFF2-40B4-BE49-F238E27FC236}">
                  <a16:creationId xmlns:a16="http://schemas.microsoft.com/office/drawing/2014/main" id="{AEFDA004-E690-4614-BB29-382E73BFA0FC}"/>
                </a:ext>
              </a:extLst>
            </p:cNvPr>
            <p:cNvSpPr txBox="1"/>
            <p:nvPr/>
          </p:nvSpPr>
          <p:spPr>
            <a:xfrm>
              <a:off x="4658071" y="3398617"/>
              <a:ext cx="1837250" cy="68162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6012" tIns="96012" rIns="96012" bIns="0" numCol="1" spcCol="1270" anchor="t" anchorCtr="0">
              <a:noAutofit/>
            </a:bodyPr>
            <a:lstStyle/>
            <a:p>
              <a:pPr algn="ctr" defTabSz="600075">
                <a:lnSpc>
                  <a:spcPct val="90000"/>
                </a:lnSpc>
                <a:spcBef>
                  <a:spcPct val="0"/>
                </a:spcBef>
                <a:spcAft>
                  <a:spcPct val="35000"/>
                </a:spcAft>
              </a:pPr>
              <a:r>
                <a:rPr lang="en-GB" sz="1350" b="1">
                  <a:solidFill>
                    <a:srgbClr val="520D5D"/>
                  </a:solidFill>
                  <a:latin typeface="Arial Nova" panose="020B0504020202020204" pitchFamily="34" charset="0"/>
                </a:rPr>
                <a:t>Careers support</a:t>
              </a:r>
            </a:p>
          </p:txBody>
        </p:sp>
      </p:grpSp>
      <p:grpSp>
        <p:nvGrpSpPr>
          <p:cNvPr id="12" name="Group 11">
            <a:extLst>
              <a:ext uri="{FF2B5EF4-FFF2-40B4-BE49-F238E27FC236}">
                <a16:creationId xmlns:a16="http://schemas.microsoft.com/office/drawing/2014/main" id="{3E81F58C-4621-43AB-938D-AD494A2D5776}"/>
              </a:ext>
            </a:extLst>
          </p:cNvPr>
          <p:cNvGrpSpPr/>
          <p:nvPr/>
        </p:nvGrpSpPr>
        <p:grpSpPr>
          <a:xfrm>
            <a:off x="6922821" y="4517395"/>
            <a:ext cx="1377938" cy="511215"/>
            <a:chOff x="6679124" y="3398617"/>
            <a:chExt cx="1837250" cy="681620"/>
          </a:xfrm>
        </p:grpSpPr>
        <p:sp>
          <p:nvSpPr>
            <p:cNvPr id="16" name="Rectangle 15">
              <a:extLst>
                <a:ext uri="{FF2B5EF4-FFF2-40B4-BE49-F238E27FC236}">
                  <a16:creationId xmlns:a16="http://schemas.microsoft.com/office/drawing/2014/main" id="{C230C86B-B9D2-402A-8E3D-702DFAD96D23}"/>
                </a:ext>
              </a:extLst>
            </p:cNvPr>
            <p:cNvSpPr/>
            <p:nvPr/>
          </p:nvSpPr>
          <p:spPr>
            <a:xfrm>
              <a:off x="6679124" y="3398617"/>
              <a:ext cx="1837250" cy="68162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7" name="TextBox 16">
              <a:extLst>
                <a:ext uri="{FF2B5EF4-FFF2-40B4-BE49-F238E27FC236}">
                  <a16:creationId xmlns:a16="http://schemas.microsoft.com/office/drawing/2014/main" id="{8016080C-7697-49D0-93E8-E4626950A23B}"/>
                </a:ext>
              </a:extLst>
            </p:cNvPr>
            <p:cNvSpPr txBox="1"/>
            <p:nvPr/>
          </p:nvSpPr>
          <p:spPr>
            <a:xfrm>
              <a:off x="6679124" y="3398617"/>
              <a:ext cx="1837250" cy="68162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6012" tIns="96012" rIns="96012" bIns="0" numCol="1" spcCol="1270" anchor="t" anchorCtr="0">
              <a:noAutofit/>
            </a:bodyPr>
            <a:lstStyle/>
            <a:p>
              <a:pPr algn="ctr" defTabSz="600075">
                <a:lnSpc>
                  <a:spcPct val="90000"/>
                </a:lnSpc>
                <a:spcBef>
                  <a:spcPct val="0"/>
                </a:spcBef>
                <a:spcAft>
                  <a:spcPct val="35000"/>
                </a:spcAft>
              </a:pPr>
              <a:r>
                <a:rPr lang="en-GB" sz="1350" b="1">
                  <a:solidFill>
                    <a:srgbClr val="520D5D"/>
                  </a:solidFill>
                  <a:latin typeface="Arial Nova" panose="020B0504020202020204" pitchFamily="34" charset="0"/>
                </a:rPr>
                <a:t>Professional creditability</a:t>
              </a:r>
            </a:p>
          </p:txBody>
        </p:sp>
      </p:grpSp>
      <p:grpSp>
        <p:nvGrpSpPr>
          <p:cNvPr id="13" name="Group 12">
            <a:extLst>
              <a:ext uri="{FF2B5EF4-FFF2-40B4-BE49-F238E27FC236}">
                <a16:creationId xmlns:a16="http://schemas.microsoft.com/office/drawing/2014/main" id="{CAACD282-62CE-4899-9F70-01DE46C86736}"/>
              </a:ext>
            </a:extLst>
          </p:cNvPr>
          <p:cNvGrpSpPr/>
          <p:nvPr/>
        </p:nvGrpSpPr>
        <p:grpSpPr>
          <a:xfrm>
            <a:off x="8438611" y="4517395"/>
            <a:ext cx="1377938" cy="511215"/>
            <a:chOff x="8700177" y="3398617"/>
            <a:chExt cx="1837250" cy="681620"/>
          </a:xfrm>
        </p:grpSpPr>
        <p:sp>
          <p:nvSpPr>
            <p:cNvPr id="14" name="Rectangle 13">
              <a:extLst>
                <a:ext uri="{FF2B5EF4-FFF2-40B4-BE49-F238E27FC236}">
                  <a16:creationId xmlns:a16="http://schemas.microsoft.com/office/drawing/2014/main" id="{BC9432A8-8238-421B-B8D8-3C7F51FE9053}"/>
                </a:ext>
              </a:extLst>
            </p:cNvPr>
            <p:cNvSpPr/>
            <p:nvPr/>
          </p:nvSpPr>
          <p:spPr>
            <a:xfrm>
              <a:off x="8700177" y="3398617"/>
              <a:ext cx="1837250" cy="68162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5" name="TextBox 14">
              <a:extLst>
                <a:ext uri="{FF2B5EF4-FFF2-40B4-BE49-F238E27FC236}">
                  <a16:creationId xmlns:a16="http://schemas.microsoft.com/office/drawing/2014/main" id="{9EC57300-E5EE-46E8-8C90-569869EB8F80}"/>
                </a:ext>
              </a:extLst>
            </p:cNvPr>
            <p:cNvSpPr txBox="1"/>
            <p:nvPr/>
          </p:nvSpPr>
          <p:spPr>
            <a:xfrm>
              <a:off x="8700177" y="3398617"/>
              <a:ext cx="1837250" cy="68162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6012" tIns="96012" rIns="96012" bIns="0" numCol="1" spcCol="1270" anchor="t" anchorCtr="0">
              <a:noAutofit/>
            </a:bodyPr>
            <a:lstStyle/>
            <a:p>
              <a:pPr algn="ctr" defTabSz="600075">
                <a:lnSpc>
                  <a:spcPct val="90000"/>
                </a:lnSpc>
                <a:spcBef>
                  <a:spcPct val="0"/>
                </a:spcBef>
                <a:spcAft>
                  <a:spcPct val="35000"/>
                </a:spcAft>
              </a:pPr>
              <a:r>
                <a:rPr lang="en-GB" sz="1350" b="1">
                  <a:solidFill>
                    <a:srgbClr val="520D5D"/>
                  </a:solidFill>
                  <a:latin typeface="Arial Nova" panose="020B0504020202020204" pitchFamily="34" charset="0"/>
                </a:rPr>
                <a:t>Financial support</a:t>
              </a:r>
            </a:p>
          </p:txBody>
        </p:sp>
      </p:grpSp>
      <p:pic>
        <p:nvPicPr>
          <p:cNvPr id="35" name="Picture 34" descr="A picture containing drawing&#10;&#10;Description automatically generated">
            <a:extLst>
              <a:ext uri="{FF2B5EF4-FFF2-40B4-BE49-F238E27FC236}">
                <a16:creationId xmlns:a16="http://schemas.microsoft.com/office/drawing/2014/main" id="{F7E00895-5E5F-4C57-A7B9-68508E83E31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64921" y="3540034"/>
            <a:ext cx="999000" cy="999000"/>
          </a:xfrm>
          <a:prstGeom prst="rect">
            <a:avLst/>
          </a:prstGeom>
        </p:spPr>
      </p:pic>
      <p:pic>
        <p:nvPicPr>
          <p:cNvPr id="37" name="Picture 36" descr="A picture containing object, clock, drawing&#10;&#10;Description automatically generated">
            <a:extLst>
              <a:ext uri="{FF2B5EF4-FFF2-40B4-BE49-F238E27FC236}">
                <a16:creationId xmlns:a16="http://schemas.microsoft.com/office/drawing/2014/main" id="{52763520-9EFC-4113-9F41-98B8C38CCEF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596500" y="1919986"/>
            <a:ext cx="999000" cy="999000"/>
          </a:xfrm>
          <a:prstGeom prst="rect">
            <a:avLst/>
          </a:prstGeom>
        </p:spPr>
      </p:pic>
      <p:pic>
        <p:nvPicPr>
          <p:cNvPr id="39" name="Picture 38" descr="A picture containing drawing, room&#10;&#10;Description automatically generated">
            <a:extLst>
              <a:ext uri="{FF2B5EF4-FFF2-40B4-BE49-F238E27FC236}">
                <a16:creationId xmlns:a16="http://schemas.microsoft.com/office/drawing/2014/main" id="{F28DA577-8CFC-4040-98A2-5DF3AB69484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628080" y="1940804"/>
            <a:ext cx="999000" cy="999000"/>
          </a:xfrm>
          <a:prstGeom prst="rect">
            <a:avLst/>
          </a:prstGeom>
        </p:spPr>
      </p:pic>
      <p:pic>
        <p:nvPicPr>
          <p:cNvPr id="41" name="Picture 40" descr="A picture containing ball, room, drawing&#10;&#10;Description automatically generated">
            <a:extLst>
              <a:ext uri="{FF2B5EF4-FFF2-40B4-BE49-F238E27FC236}">
                <a16:creationId xmlns:a16="http://schemas.microsoft.com/office/drawing/2014/main" id="{7BAE2E51-91D3-42F6-A1CD-B1F11B194D2D}"/>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112290" y="1940804"/>
            <a:ext cx="999000" cy="999000"/>
          </a:xfrm>
          <a:prstGeom prst="rect">
            <a:avLst/>
          </a:prstGeom>
        </p:spPr>
      </p:pic>
      <p:pic>
        <p:nvPicPr>
          <p:cNvPr id="43" name="Picture 42" descr="A picture containing drawing&#10;&#10;Description automatically generated">
            <a:extLst>
              <a:ext uri="{FF2B5EF4-FFF2-40B4-BE49-F238E27FC236}">
                <a16:creationId xmlns:a16="http://schemas.microsoft.com/office/drawing/2014/main" id="{F9F1B716-6BB5-49EA-8ADE-8B9B5C3ED3D9}"/>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112290" y="3540034"/>
            <a:ext cx="999000" cy="999000"/>
          </a:xfrm>
          <a:prstGeom prst="rect">
            <a:avLst/>
          </a:prstGeom>
        </p:spPr>
      </p:pic>
      <p:pic>
        <p:nvPicPr>
          <p:cNvPr id="45" name="Picture 44" descr="A picture containing drawing, room&#10;&#10;Description automatically generated">
            <a:extLst>
              <a:ext uri="{FF2B5EF4-FFF2-40B4-BE49-F238E27FC236}">
                <a16:creationId xmlns:a16="http://schemas.microsoft.com/office/drawing/2014/main" id="{79139B10-E643-49AA-9454-FA338F6CB2A0}"/>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596500" y="3518394"/>
            <a:ext cx="999000" cy="999000"/>
          </a:xfrm>
          <a:prstGeom prst="rect">
            <a:avLst/>
          </a:prstGeom>
        </p:spPr>
      </p:pic>
      <p:pic>
        <p:nvPicPr>
          <p:cNvPr id="36" name="Picture 35" descr="A picture containing monitor, sitting, screen, table&#10;&#10;Description automatically generated">
            <a:extLst>
              <a:ext uri="{FF2B5EF4-FFF2-40B4-BE49-F238E27FC236}">
                <a16:creationId xmlns:a16="http://schemas.microsoft.com/office/drawing/2014/main" id="{AF62ACB2-E73D-4968-9F91-CCEA1E95768A}"/>
              </a:ext>
            </a:extLst>
          </p:cNvPr>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2541032" y="1919986"/>
            <a:ext cx="1046778" cy="1046778"/>
          </a:xfrm>
          <a:prstGeom prst="rect">
            <a:avLst/>
          </a:prstGeom>
        </p:spPr>
      </p:pic>
      <p:pic>
        <p:nvPicPr>
          <p:cNvPr id="40" name="Picture 39" descr="A picture containing game&#10;&#10;Description automatically generated">
            <a:extLst>
              <a:ext uri="{FF2B5EF4-FFF2-40B4-BE49-F238E27FC236}">
                <a16:creationId xmlns:a16="http://schemas.microsoft.com/office/drawing/2014/main" id="{6DEE1DAE-675E-4A72-B11F-2DA7E96C184E}"/>
              </a:ext>
            </a:extLst>
          </p:cNvPr>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8628080" y="3534594"/>
            <a:ext cx="1009880" cy="1009880"/>
          </a:xfrm>
          <a:prstGeom prst="rect">
            <a:avLst/>
          </a:prstGeom>
        </p:spPr>
      </p:pic>
      <p:pic>
        <p:nvPicPr>
          <p:cNvPr id="44" name="Picture 43" descr="A picture containing drawing&#10;&#10;Description automatically generated">
            <a:extLst>
              <a:ext uri="{FF2B5EF4-FFF2-40B4-BE49-F238E27FC236}">
                <a16:creationId xmlns:a16="http://schemas.microsoft.com/office/drawing/2014/main" id="{65929A07-5948-4B65-9CDE-43F8F309698F}"/>
              </a:ext>
            </a:extLst>
          </p:cNvPr>
          <p:cNvPicPr>
            <a:picLocks noChangeAspect="1"/>
          </p:cNvPicPr>
          <p:nvPr/>
        </p:nvPicPr>
        <p:blipFill>
          <a:blip r:embed="rId12">
            <a:extLst>
              <a:ext uri="{28A0092B-C50C-407E-A947-70E740481C1C}">
                <a14:useLocalDpi xmlns:a14="http://schemas.microsoft.com/office/drawing/2010/main"/>
              </a:ext>
            </a:extLst>
          </a:blip>
          <a:stretch>
            <a:fillRect/>
          </a:stretch>
        </p:blipFill>
        <p:spPr>
          <a:xfrm>
            <a:off x="4079358" y="1924470"/>
            <a:ext cx="1000353" cy="1009880"/>
          </a:xfrm>
          <a:prstGeom prst="rect">
            <a:avLst/>
          </a:prstGeom>
        </p:spPr>
      </p:pic>
      <p:pic>
        <p:nvPicPr>
          <p:cNvPr id="48" name="Picture 47" descr="A close up of a sign&#10;&#10;Description automatically generated">
            <a:extLst>
              <a:ext uri="{FF2B5EF4-FFF2-40B4-BE49-F238E27FC236}">
                <a16:creationId xmlns:a16="http://schemas.microsoft.com/office/drawing/2014/main" id="{10A0DD2B-284C-4D47-A9B0-468528D9105C}"/>
              </a:ext>
            </a:extLst>
          </p:cNvPr>
          <p:cNvPicPr>
            <a:picLocks noChangeAspect="1"/>
          </p:cNvPicPr>
          <p:nvPr/>
        </p:nvPicPr>
        <p:blipFill>
          <a:blip r:embed="rId13">
            <a:extLst>
              <a:ext uri="{28A0092B-C50C-407E-A947-70E740481C1C}">
                <a14:useLocalDpi xmlns:a14="http://schemas.microsoft.com/office/drawing/2010/main"/>
              </a:ext>
            </a:extLst>
          </a:blip>
          <a:stretch>
            <a:fillRect/>
          </a:stretch>
        </p:blipFill>
        <p:spPr>
          <a:xfrm>
            <a:off x="4025144" y="3535722"/>
            <a:ext cx="1049126" cy="1039229"/>
          </a:xfrm>
          <a:prstGeom prst="rect">
            <a:avLst/>
          </a:prstGeom>
        </p:spPr>
      </p:pic>
      <p:sp>
        <p:nvSpPr>
          <p:cNvPr id="34" name="Rectangle 33">
            <a:extLst>
              <a:ext uri="{FF2B5EF4-FFF2-40B4-BE49-F238E27FC236}">
                <a16:creationId xmlns:a16="http://schemas.microsoft.com/office/drawing/2014/main" id="{5ADF0D9E-4A04-D7BA-5D32-E35A104282B4}"/>
              </a:ext>
            </a:extLst>
          </p:cNvPr>
          <p:cNvSpPr/>
          <p:nvPr/>
        </p:nvSpPr>
        <p:spPr>
          <a:xfrm>
            <a:off x="637953" y="6294474"/>
            <a:ext cx="2583712" cy="4890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559495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Wellbeing Resources</a:t>
            </a:r>
          </a:p>
        </p:txBody>
      </p:sp>
      <p:sp>
        <p:nvSpPr>
          <p:cNvPr id="4" name="Content Placeholder 3"/>
          <p:cNvSpPr>
            <a:spLocks noGrp="1"/>
          </p:cNvSpPr>
          <p:nvPr>
            <p:ph idx="1"/>
          </p:nvPr>
        </p:nvSpPr>
        <p:spPr>
          <a:xfrm>
            <a:off x="2195670" y="2885816"/>
            <a:ext cx="5121637" cy="3674010"/>
          </a:xfrm>
        </p:spPr>
        <p:txBody>
          <a:bodyPr>
            <a:normAutofit lnSpcReduction="10000"/>
          </a:bodyPr>
          <a:lstStyle/>
          <a:p>
            <a:r>
              <a:rPr lang="en-GB" dirty="0"/>
              <a:t>The resource provides:</a:t>
            </a:r>
          </a:p>
          <a:p>
            <a:pPr lvl="1"/>
            <a:r>
              <a:rPr lang="en-GB" dirty="0"/>
              <a:t>Legal information </a:t>
            </a:r>
          </a:p>
          <a:p>
            <a:pPr lvl="1"/>
            <a:r>
              <a:rPr lang="en-GB" dirty="0"/>
              <a:t>Debt and financial information</a:t>
            </a:r>
          </a:p>
          <a:p>
            <a:pPr lvl="1"/>
            <a:r>
              <a:rPr lang="en-GB" dirty="0"/>
              <a:t>Manager consultancy and support</a:t>
            </a:r>
          </a:p>
          <a:p>
            <a:pPr lvl="1"/>
            <a:r>
              <a:rPr lang="en-GB" dirty="0"/>
              <a:t>Information on work and home issues</a:t>
            </a:r>
          </a:p>
          <a:p>
            <a:pPr lvl="1"/>
            <a:r>
              <a:rPr lang="en-GB" dirty="0"/>
              <a:t>Factsheets, advice, information and self-help tools</a:t>
            </a:r>
          </a:p>
          <a:p>
            <a:pPr lvl="1"/>
            <a:r>
              <a:rPr lang="en-GB" dirty="0"/>
              <a:t>Links to specialist support organisations</a:t>
            </a:r>
          </a:p>
          <a:p>
            <a:pPr lvl="1"/>
            <a:r>
              <a:rPr lang="en-GB" dirty="0"/>
              <a:t>A resources area with; programmes, videos, webinars, medical information and mini health checks.</a:t>
            </a:r>
          </a:p>
        </p:txBody>
      </p:sp>
      <p:pic>
        <p:nvPicPr>
          <p:cNvPr id="5" name="Picture 4">
            <a:extLst>
              <a:ext uri="{FF2B5EF4-FFF2-40B4-BE49-F238E27FC236}">
                <a16:creationId xmlns:a16="http://schemas.microsoft.com/office/drawing/2014/main" id="{9E900F84-ECC3-4554-8896-ABA8235716C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547653" y="166122"/>
            <a:ext cx="1046921" cy="1007167"/>
          </a:xfrm>
          <a:prstGeom prst="rect">
            <a:avLst/>
          </a:prstGeom>
        </p:spPr>
      </p:pic>
      <p:sp>
        <p:nvSpPr>
          <p:cNvPr id="8" name="Content Placeholder 3">
            <a:extLst>
              <a:ext uri="{FF2B5EF4-FFF2-40B4-BE49-F238E27FC236}">
                <a16:creationId xmlns:a16="http://schemas.microsoft.com/office/drawing/2014/main" id="{CA98981F-52C7-4437-BF3F-A352393137D0}"/>
              </a:ext>
            </a:extLst>
          </p:cNvPr>
          <p:cNvSpPr txBox="1">
            <a:spLocks/>
          </p:cNvSpPr>
          <p:nvPr/>
        </p:nvSpPr>
        <p:spPr>
          <a:xfrm>
            <a:off x="2152651" y="1211492"/>
            <a:ext cx="7778371" cy="178679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DA1D52"/>
              </a:buClr>
              <a:buFont typeface="Arial" panose="020B0604020202020204" pitchFamily="34" charset="0"/>
              <a:buChar char="•"/>
              <a:defRPr sz="2500" kern="1200" baseline="0">
                <a:solidFill>
                  <a:srgbClr val="58595B"/>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DA1D52"/>
              </a:buClr>
              <a:buFont typeface="Arial" panose="020B0604020202020204" pitchFamily="34" charset="0"/>
              <a:buChar char="•"/>
              <a:defRPr sz="2000" kern="1200">
                <a:solidFill>
                  <a:srgbClr val="58595B"/>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DA1D52"/>
              </a:buClr>
              <a:buFont typeface="Arial" panose="020B0604020202020204" pitchFamily="34" charset="0"/>
              <a:buChar char="•"/>
              <a:defRPr sz="2000" kern="1200">
                <a:solidFill>
                  <a:srgbClr val="58595B"/>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DA1D52"/>
              </a:buClr>
              <a:buFont typeface="Arial" panose="020B0604020202020204" pitchFamily="34" charset="0"/>
              <a:buChar char="•"/>
              <a:defRPr sz="1800" kern="1200">
                <a:solidFill>
                  <a:srgbClr val="58595B"/>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DA1D52"/>
              </a:buClr>
              <a:buFont typeface="Arial" panose="020B0604020202020204" pitchFamily="34" charset="0"/>
              <a:buChar char="•"/>
              <a:defRPr sz="1800" kern="1200">
                <a:solidFill>
                  <a:srgbClr val="58595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GB" dirty="0"/>
              <a:t>We’ve partnered with </a:t>
            </a:r>
            <a:r>
              <a:rPr lang="en-GB" b="1" dirty="0"/>
              <a:t>Health Assured </a:t>
            </a:r>
            <a:r>
              <a:rPr lang="en-GB" dirty="0"/>
              <a:t>to support members mental health and wellbeing</a:t>
            </a:r>
          </a:p>
          <a:p>
            <a:pPr>
              <a:defRPr/>
            </a:pPr>
            <a:r>
              <a:rPr lang="en-GB" dirty="0"/>
              <a:t>Unlimited free 24/7 confidential telephone helpline, online portal &amp; Health e-Hub app</a:t>
            </a:r>
          </a:p>
        </p:txBody>
      </p:sp>
      <p:pic>
        <p:nvPicPr>
          <p:cNvPr id="9" name="Picture 8">
            <a:hlinkClick r:id="rId4"/>
            <a:extLst>
              <a:ext uri="{FF2B5EF4-FFF2-40B4-BE49-F238E27FC236}">
                <a16:creationId xmlns:a16="http://schemas.microsoft.com/office/drawing/2014/main" id="{12D20578-7859-453B-813E-3674618F4FE8}"/>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7176457" y="2827904"/>
            <a:ext cx="3174908" cy="3569139"/>
          </a:xfrm>
          <a:prstGeom prst="rect">
            <a:avLst/>
          </a:prstGeom>
        </p:spPr>
      </p:pic>
      <p:sp>
        <p:nvSpPr>
          <p:cNvPr id="3" name="Rectangle 2">
            <a:extLst>
              <a:ext uri="{FF2B5EF4-FFF2-40B4-BE49-F238E27FC236}">
                <a16:creationId xmlns:a16="http://schemas.microsoft.com/office/drawing/2014/main" id="{AC8E158A-C276-AD58-22C3-6832EAC2A927}"/>
              </a:ext>
            </a:extLst>
          </p:cNvPr>
          <p:cNvSpPr/>
          <p:nvPr/>
        </p:nvSpPr>
        <p:spPr>
          <a:xfrm>
            <a:off x="637953" y="6294474"/>
            <a:ext cx="2583712" cy="4890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805610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02CC5-CC21-4CDD-9DFB-ECED4875CE03}"/>
              </a:ext>
            </a:extLst>
          </p:cNvPr>
          <p:cNvSpPr txBox="1">
            <a:spLocks/>
          </p:cNvSpPr>
          <p:nvPr/>
        </p:nvSpPr>
        <p:spPr>
          <a:xfrm>
            <a:off x="2152650" y="970926"/>
            <a:ext cx="7886700" cy="92340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a:r>
              <a:rPr lang="en-GB" sz="4050" b="1" dirty="0">
                <a:solidFill>
                  <a:srgbClr val="520D5D"/>
                </a:solidFill>
                <a:latin typeface="Arial Nova" panose="020B0504020202020204" pitchFamily="34" charset="0"/>
              </a:rPr>
              <a:t>#StrongerWithCIPD</a:t>
            </a:r>
          </a:p>
        </p:txBody>
      </p:sp>
      <p:sp>
        <p:nvSpPr>
          <p:cNvPr id="3" name="Title 1">
            <a:extLst>
              <a:ext uri="{FF2B5EF4-FFF2-40B4-BE49-F238E27FC236}">
                <a16:creationId xmlns:a16="http://schemas.microsoft.com/office/drawing/2014/main" id="{8561FD64-F489-4DFB-9F9D-E8D70511BDF9}"/>
              </a:ext>
            </a:extLst>
          </p:cNvPr>
          <p:cNvSpPr txBox="1">
            <a:spLocks/>
          </p:cNvSpPr>
          <p:nvPr/>
        </p:nvSpPr>
        <p:spPr>
          <a:xfrm>
            <a:off x="1703895" y="5131387"/>
            <a:ext cx="8641644" cy="923400"/>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a:r>
              <a:rPr lang="en-GB" sz="3375" b="1">
                <a:solidFill>
                  <a:srgbClr val="520D5D"/>
                </a:solidFill>
                <a:latin typeface="Arial Nova"/>
                <a:hlinkClick r:id="rId2"/>
              </a:rPr>
              <a:t>cipd.co.uk/</a:t>
            </a:r>
            <a:r>
              <a:rPr lang="en-GB" sz="3375" b="1" err="1">
                <a:solidFill>
                  <a:srgbClr val="520D5D"/>
                </a:solidFill>
                <a:latin typeface="Arial Nova"/>
                <a:hlinkClick r:id="rId2"/>
              </a:rPr>
              <a:t>memberbenefits</a:t>
            </a:r>
            <a:endParaRPr lang="en-GB" sz="3375" b="1">
              <a:solidFill>
                <a:srgbClr val="520D5D"/>
              </a:solidFill>
              <a:latin typeface="Arial Nova" panose="020B0504020202020204" pitchFamily="34" charset="0"/>
            </a:endParaRPr>
          </a:p>
        </p:txBody>
      </p:sp>
      <p:grpSp>
        <p:nvGrpSpPr>
          <p:cNvPr id="4" name="Group 3">
            <a:extLst>
              <a:ext uri="{FF2B5EF4-FFF2-40B4-BE49-F238E27FC236}">
                <a16:creationId xmlns:a16="http://schemas.microsoft.com/office/drawing/2014/main" id="{2B51775E-7C0B-4889-9EF4-E919A3AD2174}"/>
              </a:ext>
            </a:extLst>
          </p:cNvPr>
          <p:cNvGrpSpPr/>
          <p:nvPr/>
        </p:nvGrpSpPr>
        <p:grpSpPr>
          <a:xfrm>
            <a:off x="2375452" y="2918987"/>
            <a:ext cx="1377938" cy="511215"/>
            <a:chOff x="615965" y="1267406"/>
            <a:chExt cx="1837250" cy="681620"/>
          </a:xfrm>
        </p:grpSpPr>
        <p:sp>
          <p:nvSpPr>
            <p:cNvPr id="32" name="Rectangle 31">
              <a:extLst>
                <a:ext uri="{FF2B5EF4-FFF2-40B4-BE49-F238E27FC236}">
                  <a16:creationId xmlns:a16="http://schemas.microsoft.com/office/drawing/2014/main" id="{9FAA72E3-5D39-410D-B9AD-C5442E1DF5DD}"/>
                </a:ext>
              </a:extLst>
            </p:cNvPr>
            <p:cNvSpPr/>
            <p:nvPr/>
          </p:nvSpPr>
          <p:spPr>
            <a:xfrm>
              <a:off x="615965" y="1267406"/>
              <a:ext cx="1837250" cy="68162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3" name="TextBox 32">
              <a:extLst>
                <a:ext uri="{FF2B5EF4-FFF2-40B4-BE49-F238E27FC236}">
                  <a16:creationId xmlns:a16="http://schemas.microsoft.com/office/drawing/2014/main" id="{7688E661-E516-4BB3-AC74-3255E13102C9}"/>
                </a:ext>
              </a:extLst>
            </p:cNvPr>
            <p:cNvSpPr txBox="1"/>
            <p:nvPr/>
          </p:nvSpPr>
          <p:spPr>
            <a:xfrm>
              <a:off x="615965" y="1267406"/>
              <a:ext cx="1837250" cy="68162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6012" tIns="96012" rIns="96012" bIns="0" numCol="1" spcCol="1270" anchor="t" anchorCtr="0">
              <a:noAutofit/>
            </a:bodyPr>
            <a:lstStyle/>
            <a:p>
              <a:pPr algn="ctr" defTabSz="600075">
                <a:lnSpc>
                  <a:spcPct val="90000"/>
                </a:lnSpc>
                <a:spcBef>
                  <a:spcPct val="0"/>
                </a:spcBef>
                <a:spcAft>
                  <a:spcPct val="35000"/>
                </a:spcAft>
              </a:pPr>
              <a:r>
                <a:rPr lang="en-GB" sz="1350" b="1">
                  <a:solidFill>
                    <a:srgbClr val="520D5D"/>
                  </a:solidFill>
                  <a:latin typeface="Arial Nova" panose="020B0504020202020204" pitchFamily="34" charset="0"/>
                </a:rPr>
                <a:t>Covid-19 resources</a:t>
              </a:r>
            </a:p>
          </p:txBody>
        </p:sp>
      </p:grpSp>
      <p:grpSp>
        <p:nvGrpSpPr>
          <p:cNvPr id="5" name="Group 4">
            <a:extLst>
              <a:ext uri="{FF2B5EF4-FFF2-40B4-BE49-F238E27FC236}">
                <a16:creationId xmlns:a16="http://schemas.microsoft.com/office/drawing/2014/main" id="{FE6519A6-27EF-4D72-BCF0-A2EF74EA5FF1}"/>
              </a:ext>
            </a:extLst>
          </p:cNvPr>
          <p:cNvGrpSpPr/>
          <p:nvPr/>
        </p:nvGrpSpPr>
        <p:grpSpPr>
          <a:xfrm>
            <a:off x="3891241" y="2918987"/>
            <a:ext cx="1377938" cy="511215"/>
            <a:chOff x="2637018" y="1267406"/>
            <a:chExt cx="1837250" cy="681620"/>
          </a:xfrm>
        </p:grpSpPr>
        <p:sp>
          <p:nvSpPr>
            <p:cNvPr id="30" name="Rectangle 29">
              <a:extLst>
                <a:ext uri="{FF2B5EF4-FFF2-40B4-BE49-F238E27FC236}">
                  <a16:creationId xmlns:a16="http://schemas.microsoft.com/office/drawing/2014/main" id="{C035DD5B-1B30-41A2-880E-F996591633A8}"/>
                </a:ext>
              </a:extLst>
            </p:cNvPr>
            <p:cNvSpPr/>
            <p:nvPr/>
          </p:nvSpPr>
          <p:spPr>
            <a:xfrm>
              <a:off x="2637018" y="1267406"/>
              <a:ext cx="1837250" cy="68162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1" name="TextBox 30">
              <a:extLst>
                <a:ext uri="{FF2B5EF4-FFF2-40B4-BE49-F238E27FC236}">
                  <a16:creationId xmlns:a16="http://schemas.microsoft.com/office/drawing/2014/main" id="{5C58E302-62D8-4752-8440-7E762EA05B71}"/>
                </a:ext>
              </a:extLst>
            </p:cNvPr>
            <p:cNvSpPr txBox="1"/>
            <p:nvPr/>
          </p:nvSpPr>
          <p:spPr>
            <a:xfrm>
              <a:off x="2637018" y="1267406"/>
              <a:ext cx="1837250" cy="68162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6012" tIns="96012" rIns="96012" bIns="0" numCol="1" spcCol="1270" anchor="t" anchorCtr="0">
              <a:noAutofit/>
            </a:bodyPr>
            <a:lstStyle/>
            <a:p>
              <a:pPr algn="ctr" defTabSz="600075">
                <a:lnSpc>
                  <a:spcPct val="90000"/>
                </a:lnSpc>
                <a:spcBef>
                  <a:spcPct val="0"/>
                </a:spcBef>
                <a:spcAft>
                  <a:spcPct val="35000"/>
                </a:spcAft>
              </a:pPr>
              <a:r>
                <a:rPr lang="en-GB" sz="1350" b="1">
                  <a:solidFill>
                    <a:srgbClr val="520D5D"/>
                  </a:solidFill>
                  <a:latin typeface="Arial Nova" panose="020B0504020202020204" pitchFamily="34" charset="0"/>
                </a:rPr>
                <a:t>NEW Well-being helpline</a:t>
              </a:r>
            </a:p>
          </p:txBody>
        </p:sp>
      </p:grpSp>
      <p:grpSp>
        <p:nvGrpSpPr>
          <p:cNvPr id="6" name="Group 5">
            <a:extLst>
              <a:ext uri="{FF2B5EF4-FFF2-40B4-BE49-F238E27FC236}">
                <a16:creationId xmlns:a16="http://schemas.microsoft.com/office/drawing/2014/main" id="{06823D37-E3E5-4517-8050-D68EB36EC4FB}"/>
              </a:ext>
            </a:extLst>
          </p:cNvPr>
          <p:cNvGrpSpPr/>
          <p:nvPr/>
        </p:nvGrpSpPr>
        <p:grpSpPr>
          <a:xfrm>
            <a:off x="5407031" y="2918987"/>
            <a:ext cx="1377938" cy="511215"/>
            <a:chOff x="4658071" y="1267406"/>
            <a:chExt cx="1837250" cy="681620"/>
          </a:xfrm>
        </p:grpSpPr>
        <p:sp>
          <p:nvSpPr>
            <p:cNvPr id="28" name="Rectangle 27">
              <a:extLst>
                <a:ext uri="{FF2B5EF4-FFF2-40B4-BE49-F238E27FC236}">
                  <a16:creationId xmlns:a16="http://schemas.microsoft.com/office/drawing/2014/main" id="{32875D9C-7279-4843-9544-C5190ED55FBA}"/>
                </a:ext>
              </a:extLst>
            </p:cNvPr>
            <p:cNvSpPr/>
            <p:nvPr/>
          </p:nvSpPr>
          <p:spPr>
            <a:xfrm>
              <a:off x="4658071" y="1267406"/>
              <a:ext cx="1837250" cy="68162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9" name="TextBox 28">
              <a:extLst>
                <a:ext uri="{FF2B5EF4-FFF2-40B4-BE49-F238E27FC236}">
                  <a16:creationId xmlns:a16="http://schemas.microsoft.com/office/drawing/2014/main" id="{5873042F-9A8C-4624-9484-53006D2A101D}"/>
                </a:ext>
              </a:extLst>
            </p:cNvPr>
            <p:cNvSpPr txBox="1"/>
            <p:nvPr/>
          </p:nvSpPr>
          <p:spPr>
            <a:xfrm>
              <a:off x="4658071" y="1267406"/>
              <a:ext cx="1837250" cy="68162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6012" tIns="96012" rIns="96012" bIns="0" numCol="1" spcCol="1270" anchor="t" anchorCtr="0">
              <a:noAutofit/>
            </a:bodyPr>
            <a:lstStyle/>
            <a:p>
              <a:pPr algn="ctr" defTabSz="600075">
                <a:lnSpc>
                  <a:spcPct val="90000"/>
                </a:lnSpc>
                <a:spcBef>
                  <a:spcPct val="0"/>
                </a:spcBef>
                <a:spcAft>
                  <a:spcPct val="35000"/>
                </a:spcAft>
              </a:pPr>
              <a:r>
                <a:rPr lang="en-GB" sz="1350" b="1">
                  <a:solidFill>
                    <a:srgbClr val="520D5D"/>
                  </a:solidFill>
                  <a:latin typeface="Arial Nova" panose="020B0504020202020204" pitchFamily="34" charset="0"/>
                </a:rPr>
                <a:t>Employment Law helpline</a:t>
              </a:r>
            </a:p>
          </p:txBody>
        </p:sp>
      </p:grpSp>
      <p:grpSp>
        <p:nvGrpSpPr>
          <p:cNvPr id="7" name="Group 6">
            <a:extLst>
              <a:ext uri="{FF2B5EF4-FFF2-40B4-BE49-F238E27FC236}">
                <a16:creationId xmlns:a16="http://schemas.microsoft.com/office/drawing/2014/main" id="{6C47AA5E-BD2D-4EF2-BE3C-680EBEA50481}"/>
              </a:ext>
            </a:extLst>
          </p:cNvPr>
          <p:cNvGrpSpPr/>
          <p:nvPr/>
        </p:nvGrpSpPr>
        <p:grpSpPr>
          <a:xfrm>
            <a:off x="6922821" y="2918987"/>
            <a:ext cx="1377938" cy="511215"/>
            <a:chOff x="6679124" y="1267406"/>
            <a:chExt cx="1837250" cy="681620"/>
          </a:xfrm>
        </p:grpSpPr>
        <p:sp>
          <p:nvSpPr>
            <p:cNvPr id="26" name="Rectangle 25">
              <a:extLst>
                <a:ext uri="{FF2B5EF4-FFF2-40B4-BE49-F238E27FC236}">
                  <a16:creationId xmlns:a16="http://schemas.microsoft.com/office/drawing/2014/main" id="{13F6C838-0D35-4774-AAB0-7321BB13451E}"/>
                </a:ext>
              </a:extLst>
            </p:cNvPr>
            <p:cNvSpPr/>
            <p:nvPr/>
          </p:nvSpPr>
          <p:spPr>
            <a:xfrm>
              <a:off x="6679124" y="1267406"/>
              <a:ext cx="1837250" cy="68162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7" name="TextBox 26">
              <a:extLst>
                <a:ext uri="{FF2B5EF4-FFF2-40B4-BE49-F238E27FC236}">
                  <a16:creationId xmlns:a16="http://schemas.microsoft.com/office/drawing/2014/main" id="{E044B888-F473-4EE2-9D64-591B0BFC8F7F}"/>
                </a:ext>
              </a:extLst>
            </p:cNvPr>
            <p:cNvSpPr txBox="1"/>
            <p:nvPr/>
          </p:nvSpPr>
          <p:spPr>
            <a:xfrm>
              <a:off x="6679124" y="1267406"/>
              <a:ext cx="1837250" cy="68162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6012" tIns="96012" rIns="96012" bIns="0" numCol="1" spcCol="1270" anchor="t" anchorCtr="0">
              <a:noAutofit/>
            </a:bodyPr>
            <a:lstStyle/>
            <a:p>
              <a:pPr algn="ctr" defTabSz="600075">
                <a:lnSpc>
                  <a:spcPct val="90000"/>
                </a:lnSpc>
                <a:spcBef>
                  <a:spcPct val="0"/>
                </a:spcBef>
                <a:spcAft>
                  <a:spcPct val="35000"/>
                </a:spcAft>
              </a:pPr>
              <a:r>
                <a:rPr lang="en-GB" sz="1350" b="1">
                  <a:solidFill>
                    <a:srgbClr val="520D5D"/>
                  </a:solidFill>
                  <a:latin typeface="Arial Nova" panose="020B0504020202020204" pitchFamily="34" charset="0"/>
                </a:rPr>
                <a:t>Communities and branches</a:t>
              </a:r>
              <a:endParaRPr lang="en-GB" sz="1350" b="1" i="1">
                <a:solidFill>
                  <a:srgbClr val="520D5D"/>
                </a:solidFill>
                <a:latin typeface="Arial Nova" panose="020B0504020202020204" pitchFamily="34" charset="0"/>
              </a:endParaRPr>
            </a:p>
          </p:txBody>
        </p:sp>
      </p:grpSp>
      <p:grpSp>
        <p:nvGrpSpPr>
          <p:cNvPr id="8" name="Group 7">
            <a:extLst>
              <a:ext uri="{FF2B5EF4-FFF2-40B4-BE49-F238E27FC236}">
                <a16:creationId xmlns:a16="http://schemas.microsoft.com/office/drawing/2014/main" id="{888B80C7-2AB8-42C9-8940-34932770E06D}"/>
              </a:ext>
            </a:extLst>
          </p:cNvPr>
          <p:cNvGrpSpPr/>
          <p:nvPr/>
        </p:nvGrpSpPr>
        <p:grpSpPr>
          <a:xfrm>
            <a:off x="8438611" y="2918987"/>
            <a:ext cx="1377938" cy="511215"/>
            <a:chOff x="8700177" y="1267406"/>
            <a:chExt cx="1837250" cy="681620"/>
          </a:xfrm>
        </p:grpSpPr>
        <p:sp>
          <p:nvSpPr>
            <p:cNvPr id="24" name="Rectangle 23">
              <a:extLst>
                <a:ext uri="{FF2B5EF4-FFF2-40B4-BE49-F238E27FC236}">
                  <a16:creationId xmlns:a16="http://schemas.microsoft.com/office/drawing/2014/main" id="{AAEEEB98-EFB1-4556-9CC4-1045D3E7B75A}"/>
                </a:ext>
              </a:extLst>
            </p:cNvPr>
            <p:cNvSpPr/>
            <p:nvPr/>
          </p:nvSpPr>
          <p:spPr>
            <a:xfrm>
              <a:off x="8700177" y="1267406"/>
              <a:ext cx="1837250" cy="68162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5" name="TextBox 24">
              <a:extLst>
                <a:ext uri="{FF2B5EF4-FFF2-40B4-BE49-F238E27FC236}">
                  <a16:creationId xmlns:a16="http://schemas.microsoft.com/office/drawing/2014/main" id="{F82CBC3E-6318-4A84-9C72-3DD2D5F5BE0B}"/>
                </a:ext>
              </a:extLst>
            </p:cNvPr>
            <p:cNvSpPr txBox="1"/>
            <p:nvPr/>
          </p:nvSpPr>
          <p:spPr>
            <a:xfrm>
              <a:off x="8700177" y="1267406"/>
              <a:ext cx="1837250" cy="68162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6012" tIns="96012" rIns="96012" bIns="0" numCol="1" spcCol="1270" anchor="t" anchorCtr="0">
              <a:noAutofit/>
            </a:bodyPr>
            <a:lstStyle/>
            <a:p>
              <a:pPr algn="ctr" defTabSz="600075">
                <a:lnSpc>
                  <a:spcPct val="90000"/>
                </a:lnSpc>
                <a:spcBef>
                  <a:spcPct val="0"/>
                </a:spcBef>
                <a:spcAft>
                  <a:spcPct val="35000"/>
                </a:spcAft>
              </a:pPr>
              <a:r>
                <a:rPr lang="en-GB" sz="1350" b="1" i="1">
                  <a:solidFill>
                    <a:srgbClr val="520D5D"/>
                  </a:solidFill>
                  <a:latin typeface="Arial Nova" panose="020B0504020202020204" pitchFamily="34" charset="0"/>
                </a:rPr>
                <a:t>People Management</a:t>
              </a:r>
              <a:endParaRPr lang="en-GB" sz="1350" b="1">
                <a:solidFill>
                  <a:srgbClr val="520D5D"/>
                </a:solidFill>
                <a:latin typeface="Arial Nova" panose="020B0504020202020204" pitchFamily="34" charset="0"/>
              </a:endParaRPr>
            </a:p>
          </p:txBody>
        </p:sp>
      </p:grpSp>
      <p:grpSp>
        <p:nvGrpSpPr>
          <p:cNvPr id="9" name="Group 8">
            <a:extLst>
              <a:ext uri="{FF2B5EF4-FFF2-40B4-BE49-F238E27FC236}">
                <a16:creationId xmlns:a16="http://schemas.microsoft.com/office/drawing/2014/main" id="{553F2872-2542-4760-A458-9488CCE88060}"/>
              </a:ext>
            </a:extLst>
          </p:cNvPr>
          <p:cNvGrpSpPr/>
          <p:nvPr/>
        </p:nvGrpSpPr>
        <p:grpSpPr>
          <a:xfrm>
            <a:off x="2375452" y="4517395"/>
            <a:ext cx="1377938" cy="511215"/>
            <a:chOff x="615965" y="3398617"/>
            <a:chExt cx="1837250" cy="681620"/>
          </a:xfrm>
        </p:grpSpPr>
        <p:sp>
          <p:nvSpPr>
            <p:cNvPr id="22" name="Rectangle 21">
              <a:extLst>
                <a:ext uri="{FF2B5EF4-FFF2-40B4-BE49-F238E27FC236}">
                  <a16:creationId xmlns:a16="http://schemas.microsoft.com/office/drawing/2014/main" id="{63BBA4FD-16AA-45B0-AD53-4BE5016F0BD7}"/>
                </a:ext>
              </a:extLst>
            </p:cNvPr>
            <p:cNvSpPr/>
            <p:nvPr/>
          </p:nvSpPr>
          <p:spPr>
            <a:xfrm>
              <a:off x="615965" y="3398617"/>
              <a:ext cx="1837250" cy="68162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3" name="TextBox 22">
              <a:extLst>
                <a:ext uri="{FF2B5EF4-FFF2-40B4-BE49-F238E27FC236}">
                  <a16:creationId xmlns:a16="http://schemas.microsoft.com/office/drawing/2014/main" id="{DFB70C30-127A-4927-894F-B28CF27123BD}"/>
                </a:ext>
              </a:extLst>
            </p:cNvPr>
            <p:cNvSpPr txBox="1"/>
            <p:nvPr/>
          </p:nvSpPr>
          <p:spPr>
            <a:xfrm>
              <a:off x="615965" y="3398617"/>
              <a:ext cx="1837250" cy="68162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6012" tIns="96012" rIns="96012" bIns="0" numCol="1" spcCol="1270" anchor="t" anchorCtr="0">
              <a:noAutofit/>
            </a:bodyPr>
            <a:lstStyle/>
            <a:p>
              <a:pPr algn="ctr" defTabSz="600075">
                <a:lnSpc>
                  <a:spcPct val="90000"/>
                </a:lnSpc>
                <a:spcBef>
                  <a:spcPct val="0"/>
                </a:spcBef>
                <a:spcAft>
                  <a:spcPct val="35000"/>
                </a:spcAft>
              </a:pPr>
              <a:r>
                <a:rPr lang="en-GB" sz="1350" b="1">
                  <a:solidFill>
                    <a:srgbClr val="520D5D"/>
                  </a:solidFill>
                  <a:latin typeface="Arial Nova" panose="020B0504020202020204" pitchFamily="34" charset="0"/>
                </a:rPr>
                <a:t>Knowledge and content</a:t>
              </a:r>
            </a:p>
          </p:txBody>
        </p:sp>
      </p:grpSp>
      <p:grpSp>
        <p:nvGrpSpPr>
          <p:cNvPr id="10" name="Group 9">
            <a:extLst>
              <a:ext uri="{FF2B5EF4-FFF2-40B4-BE49-F238E27FC236}">
                <a16:creationId xmlns:a16="http://schemas.microsoft.com/office/drawing/2014/main" id="{02A6FD11-C42E-489E-892D-8DB5EBF7537C}"/>
              </a:ext>
            </a:extLst>
          </p:cNvPr>
          <p:cNvGrpSpPr/>
          <p:nvPr/>
        </p:nvGrpSpPr>
        <p:grpSpPr>
          <a:xfrm>
            <a:off x="3891241" y="4517395"/>
            <a:ext cx="1377938" cy="511215"/>
            <a:chOff x="2637018" y="3398617"/>
            <a:chExt cx="1837250" cy="681620"/>
          </a:xfrm>
        </p:grpSpPr>
        <p:sp>
          <p:nvSpPr>
            <p:cNvPr id="20" name="Rectangle 19">
              <a:extLst>
                <a:ext uri="{FF2B5EF4-FFF2-40B4-BE49-F238E27FC236}">
                  <a16:creationId xmlns:a16="http://schemas.microsoft.com/office/drawing/2014/main" id="{3744AE7F-C6A6-43DC-8617-61579F2487F8}"/>
                </a:ext>
              </a:extLst>
            </p:cNvPr>
            <p:cNvSpPr/>
            <p:nvPr/>
          </p:nvSpPr>
          <p:spPr>
            <a:xfrm>
              <a:off x="2637018" y="3398617"/>
              <a:ext cx="1837250" cy="68162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1" name="TextBox 20">
              <a:extLst>
                <a:ext uri="{FF2B5EF4-FFF2-40B4-BE49-F238E27FC236}">
                  <a16:creationId xmlns:a16="http://schemas.microsoft.com/office/drawing/2014/main" id="{9176DE6F-1C9C-426B-9528-AF9D2FFD485C}"/>
                </a:ext>
              </a:extLst>
            </p:cNvPr>
            <p:cNvSpPr txBox="1"/>
            <p:nvPr/>
          </p:nvSpPr>
          <p:spPr>
            <a:xfrm>
              <a:off x="2637018" y="3398617"/>
              <a:ext cx="1837250" cy="68162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6012" tIns="96012" rIns="96012" bIns="0" numCol="1" spcCol="1270" anchor="t" anchorCtr="0">
              <a:noAutofit/>
            </a:bodyPr>
            <a:lstStyle/>
            <a:p>
              <a:pPr algn="ctr" defTabSz="600075">
                <a:lnSpc>
                  <a:spcPct val="90000"/>
                </a:lnSpc>
                <a:spcBef>
                  <a:spcPct val="0"/>
                </a:spcBef>
                <a:spcAft>
                  <a:spcPct val="35000"/>
                </a:spcAft>
              </a:pPr>
              <a:r>
                <a:rPr lang="en-GB" sz="1350" b="1">
                  <a:solidFill>
                    <a:srgbClr val="520D5D"/>
                  </a:solidFill>
                  <a:latin typeface="Arial Nova" panose="020B0504020202020204" pitchFamily="34" charset="0"/>
                </a:rPr>
                <a:t>Free learning</a:t>
              </a:r>
            </a:p>
          </p:txBody>
        </p:sp>
      </p:grpSp>
      <p:grpSp>
        <p:nvGrpSpPr>
          <p:cNvPr id="11" name="Group 10">
            <a:extLst>
              <a:ext uri="{FF2B5EF4-FFF2-40B4-BE49-F238E27FC236}">
                <a16:creationId xmlns:a16="http://schemas.microsoft.com/office/drawing/2014/main" id="{CF8D4B8F-B46E-4DDB-A343-4BE27D46393D}"/>
              </a:ext>
            </a:extLst>
          </p:cNvPr>
          <p:cNvGrpSpPr/>
          <p:nvPr/>
        </p:nvGrpSpPr>
        <p:grpSpPr>
          <a:xfrm>
            <a:off x="5407031" y="4517395"/>
            <a:ext cx="1377938" cy="511215"/>
            <a:chOff x="4658071" y="3398617"/>
            <a:chExt cx="1837250" cy="681620"/>
          </a:xfrm>
        </p:grpSpPr>
        <p:sp>
          <p:nvSpPr>
            <p:cNvPr id="18" name="Rectangle 17">
              <a:extLst>
                <a:ext uri="{FF2B5EF4-FFF2-40B4-BE49-F238E27FC236}">
                  <a16:creationId xmlns:a16="http://schemas.microsoft.com/office/drawing/2014/main" id="{977E201E-BC4F-4BEA-8817-CB9A3C25B622}"/>
                </a:ext>
              </a:extLst>
            </p:cNvPr>
            <p:cNvSpPr/>
            <p:nvPr/>
          </p:nvSpPr>
          <p:spPr>
            <a:xfrm>
              <a:off x="4658071" y="3398617"/>
              <a:ext cx="1837250" cy="68162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9" name="TextBox 18">
              <a:extLst>
                <a:ext uri="{FF2B5EF4-FFF2-40B4-BE49-F238E27FC236}">
                  <a16:creationId xmlns:a16="http://schemas.microsoft.com/office/drawing/2014/main" id="{AEFDA004-E690-4614-BB29-382E73BFA0FC}"/>
                </a:ext>
              </a:extLst>
            </p:cNvPr>
            <p:cNvSpPr txBox="1"/>
            <p:nvPr/>
          </p:nvSpPr>
          <p:spPr>
            <a:xfrm>
              <a:off x="4658071" y="3398617"/>
              <a:ext cx="1837250" cy="68162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6012" tIns="96012" rIns="96012" bIns="0" numCol="1" spcCol="1270" anchor="t" anchorCtr="0">
              <a:noAutofit/>
            </a:bodyPr>
            <a:lstStyle/>
            <a:p>
              <a:pPr algn="ctr" defTabSz="600075">
                <a:lnSpc>
                  <a:spcPct val="90000"/>
                </a:lnSpc>
                <a:spcBef>
                  <a:spcPct val="0"/>
                </a:spcBef>
                <a:spcAft>
                  <a:spcPct val="35000"/>
                </a:spcAft>
              </a:pPr>
              <a:r>
                <a:rPr lang="en-GB" sz="1350" b="1">
                  <a:solidFill>
                    <a:srgbClr val="520D5D"/>
                  </a:solidFill>
                  <a:latin typeface="Arial Nova" panose="020B0504020202020204" pitchFamily="34" charset="0"/>
                </a:rPr>
                <a:t>Careers support</a:t>
              </a:r>
            </a:p>
          </p:txBody>
        </p:sp>
      </p:grpSp>
      <p:grpSp>
        <p:nvGrpSpPr>
          <p:cNvPr id="12" name="Group 11">
            <a:extLst>
              <a:ext uri="{FF2B5EF4-FFF2-40B4-BE49-F238E27FC236}">
                <a16:creationId xmlns:a16="http://schemas.microsoft.com/office/drawing/2014/main" id="{3E81F58C-4621-43AB-938D-AD494A2D5776}"/>
              </a:ext>
            </a:extLst>
          </p:cNvPr>
          <p:cNvGrpSpPr/>
          <p:nvPr/>
        </p:nvGrpSpPr>
        <p:grpSpPr>
          <a:xfrm>
            <a:off x="6922821" y="4517395"/>
            <a:ext cx="1377938" cy="511215"/>
            <a:chOff x="6679124" y="3398617"/>
            <a:chExt cx="1837250" cy="681620"/>
          </a:xfrm>
        </p:grpSpPr>
        <p:sp>
          <p:nvSpPr>
            <p:cNvPr id="16" name="Rectangle 15">
              <a:extLst>
                <a:ext uri="{FF2B5EF4-FFF2-40B4-BE49-F238E27FC236}">
                  <a16:creationId xmlns:a16="http://schemas.microsoft.com/office/drawing/2014/main" id="{C230C86B-B9D2-402A-8E3D-702DFAD96D23}"/>
                </a:ext>
              </a:extLst>
            </p:cNvPr>
            <p:cNvSpPr/>
            <p:nvPr/>
          </p:nvSpPr>
          <p:spPr>
            <a:xfrm>
              <a:off x="6679124" y="3398617"/>
              <a:ext cx="1837250" cy="68162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7" name="TextBox 16">
              <a:extLst>
                <a:ext uri="{FF2B5EF4-FFF2-40B4-BE49-F238E27FC236}">
                  <a16:creationId xmlns:a16="http://schemas.microsoft.com/office/drawing/2014/main" id="{8016080C-7697-49D0-93E8-E4626950A23B}"/>
                </a:ext>
              </a:extLst>
            </p:cNvPr>
            <p:cNvSpPr txBox="1"/>
            <p:nvPr/>
          </p:nvSpPr>
          <p:spPr>
            <a:xfrm>
              <a:off x="6679124" y="3398617"/>
              <a:ext cx="1837250" cy="68162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6012" tIns="96012" rIns="96012" bIns="0" numCol="1" spcCol="1270" anchor="t" anchorCtr="0">
              <a:noAutofit/>
            </a:bodyPr>
            <a:lstStyle/>
            <a:p>
              <a:pPr algn="ctr" defTabSz="600075">
                <a:lnSpc>
                  <a:spcPct val="90000"/>
                </a:lnSpc>
                <a:spcBef>
                  <a:spcPct val="0"/>
                </a:spcBef>
                <a:spcAft>
                  <a:spcPct val="35000"/>
                </a:spcAft>
              </a:pPr>
              <a:r>
                <a:rPr lang="en-GB" sz="1350" b="1">
                  <a:solidFill>
                    <a:srgbClr val="520D5D"/>
                  </a:solidFill>
                  <a:latin typeface="Arial Nova" panose="020B0504020202020204" pitchFamily="34" charset="0"/>
                </a:rPr>
                <a:t>Professional creditability</a:t>
              </a:r>
            </a:p>
          </p:txBody>
        </p:sp>
      </p:grpSp>
      <p:grpSp>
        <p:nvGrpSpPr>
          <p:cNvPr id="13" name="Group 12">
            <a:extLst>
              <a:ext uri="{FF2B5EF4-FFF2-40B4-BE49-F238E27FC236}">
                <a16:creationId xmlns:a16="http://schemas.microsoft.com/office/drawing/2014/main" id="{CAACD282-62CE-4899-9F70-01DE46C86736}"/>
              </a:ext>
            </a:extLst>
          </p:cNvPr>
          <p:cNvGrpSpPr/>
          <p:nvPr/>
        </p:nvGrpSpPr>
        <p:grpSpPr>
          <a:xfrm>
            <a:off x="8438611" y="4517395"/>
            <a:ext cx="1377938" cy="511215"/>
            <a:chOff x="8700177" y="3398617"/>
            <a:chExt cx="1837250" cy="681620"/>
          </a:xfrm>
        </p:grpSpPr>
        <p:sp>
          <p:nvSpPr>
            <p:cNvPr id="14" name="Rectangle 13">
              <a:extLst>
                <a:ext uri="{FF2B5EF4-FFF2-40B4-BE49-F238E27FC236}">
                  <a16:creationId xmlns:a16="http://schemas.microsoft.com/office/drawing/2014/main" id="{BC9432A8-8238-421B-B8D8-3C7F51FE9053}"/>
                </a:ext>
              </a:extLst>
            </p:cNvPr>
            <p:cNvSpPr/>
            <p:nvPr/>
          </p:nvSpPr>
          <p:spPr>
            <a:xfrm>
              <a:off x="8700177" y="3398617"/>
              <a:ext cx="1837250" cy="68162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5" name="TextBox 14">
              <a:extLst>
                <a:ext uri="{FF2B5EF4-FFF2-40B4-BE49-F238E27FC236}">
                  <a16:creationId xmlns:a16="http://schemas.microsoft.com/office/drawing/2014/main" id="{9EC57300-E5EE-46E8-8C90-569869EB8F80}"/>
                </a:ext>
              </a:extLst>
            </p:cNvPr>
            <p:cNvSpPr txBox="1"/>
            <p:nvPr/>
          </p:nvSpPr>
          <p:spPr>
            <a:xfrm>
              <a:off x="8700177" y="3398617"/>
              <a:ext cx="1837250" cy="68162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6012" tIns="96012" rIns="96012" bIns="0" numCol="1" spcCol="1270" anchor="t" anchorCtr="0">
              <a:noAutofit/>
            </a:bodyPr>
            <a:lstStyle/>
            <a:p>
              <a:pPr algn="ctr" defTabSz="600075">
                <a:lnSpc>
                  <a:spcPct val="90000"/>
                </a:lnSpc>
                <a:spcBef>
                  <a:spcPct val="0"/>
                </a:spcBef>
                <a:spcAft>
                  <a:spcPct val="35000"/>
                </a:spcAft>
              </a:pPr>
              <a:r>
                <a:rPr lang="en-GB" sz="1350" b="1">
                  <a:solidFill>
                    <a:srgbClr val="520D5D"/>
                  </a:solidFill>
                  <a:latin typeface="Arial Nova" panose="020B0504020202020204" pitchFamily="34" charset="0"/>
                </a:rPr>
                <a:t>Financial support</a:t>
              </a:r>
            </a:p>
          </p:txBody>
        </p:sp>
      </p:grpSp>
      <p:pic>
        <p:nvPicPr>
          <p:cNvPr id="35" name="Picture 34" descr="A picture containing drawing&#10;&#10;Description automatically generated">
            <a:extLst>
              <a:ext uri="{FF2B5EF4-FFF2-40B4-BE49-F238E27FC236}">
                <a16:creationId xmlns:a16="http://schemas.microsoft.com/office/drawing/2014/main" id="{F7E00895-5E5F-4C57-A7B9-68508E83E31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64921" y="3540034"/>
            <a:ext cx="999000" cy="999000"/>
          </a:xfrm>
          <a:prstGeom prst="rect">
            <a:avLst/>
          </a:prstGeom>
        </p:spPr>
      </p:pic>
      <p:pic>
        <p:nvPicPr>
          <p:cNvPr id="37" name="Picture 36" descr="A picture containing object, clock, drawing&#10;&#10;Description automatically generated">
            <a:extLst>
              <a:ext uri="{FF2B5EF4-FFF2-40B4-BE49-F238E27FC236}">
                <a16:creationId xmlns:a16="http://schemas.microsoft.com/office/drawing/2014/main" id="{52763520-9EFC-4113-9F41-98B8C38CCEF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596500" y="1919986"/>
            <a:ext cx="999000" cy="999000"/>
          </a:xfrm>
          <a:prstGeom prst="rect">
            <a:avLst/>
          </a:prstGeom>
        </p:spPr>
      </p:pic>
      <p:pic>
        <p:nvPicPr>
          <p:cNvPr id="39" name="Picture 38" descr="A picture containing drawing, room&#10;&#10;Description automatically generated">
            <a:extLst>
              <a:ext uri="{FF2B5EF4-FFF2-40B4-BE49-F238E27FC236}">
                <a16:creationId xmlns:a16="http://schemas.microsoft.com/office/drawing/2014/main" id="{F28DA577-8CFC-4040-98A2-5DF3AB69484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628080" y="1940804"/>
            <a:ext cx="999000" cy="999000"/>
          </a:xfrm>
          <a:prstGeom prst="rect">
            <a:avLst/>
          </a:prstGeom>
        </p:spPr>
      </p:pic>
      <p:pic>
        <p:nvPicPr>
          <p:cNvPr id="41" name="Picture 40" descr="A picture containing ball, room, drawing&#10;&#10;Description automatically generated">
            <a:extLst>
              <a:ext uri="{FF2B5EF4-FFF2-40B4-BE49-F238E27FC236}">
                <a16:creationId xmlns:a16="http://schemas.microsoft.com/office/drawing/2014/main" id="{7BAE2E51-91D3-42F6-A1CD-B1F11B194D2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112290" y="1940804"/>
            <a:ext cx="999000" cy="999000"/>
          </a:xfrm>
          <a:prstGeom prst="rect">
            <a:avLst/>
          </a:prstGeom>
        </p:spPr>
      </p:pic>
      <p:pic>
        <p:nvPicPr>
          <p:cNvPr id="43" name="Picture 42" descr="A picture containing drawing&#10;&#10;Description automatically generated">
            <a:extLst>
              <a:ext uri="{FF2B5EF4-FFF2-40B4-BE49-F238E27FC236}">
                <a16:creationId xmlns:a16="http://schemas.microsoft.com/office/drawing/2014/main" id="{F9F1B716-6BB5-49EA-8ADE-8B9B5C3ED3D9}"/>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112290" y="3540034"/>
            <a:ext cx="999000" cy="999000"/>
          </a:xfrm>
          <a:prstGeom prst="rect">
            <a:avLst/>
          </a:prstGeom>
        </p:spPr>
      </p:pic>
      <p:pic>
        <p:nvPicPr>
          <p:cNvPr id="45" name="Picture 44" descr="A picture containing drawing, room&#10;&#10;Description automatically generated">
            <a:extLst>
              <a:ext uri="{FF2B5EF4-FFF2-40B4-BE49-F238E27FC236}">
                <a16:creationId xmlns:a16="http://schemas.microsoft.com/office/drawing/2014/main" id="{79139B10-E643-49AA-9454-FA338F6CB2A0}"/>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596500" y="3518394"/>
            <a:ext cx="999000" cy="999000"/>
          </a:xfrm>
          <a:prstGeom prst="rect">
            <a:avLst/>
          </a:prstGeom>
        </p:spPr>
      </p:pic>
      <p:pic>
        <p:nvPicPr>
          <p:cNvPr id="36" name="Picture 35" descr="A picture containing monitor, sitting, screen, table&#10;&#10;Description automatically generated">
            <a:extLst>
              <a:ext uri="{FF2B5EF4-FFF2-40B4-BE49-F238E27FC236}">
                <a16:creationId xmlns:a16="http://schemas.microsoft.com/office/drawing/2014/main" id="{AF62ACB2-E73D-4968-9F91-CCEA1E95768A}"/>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2541032" y="1919986"/>
            <a:ext cx="1046778" cy="1046778"/>
          </a:xfrm>
          <a:prstGeom prst="rect">
            <a:avLst/>
          </a:prstGeom>
        </p:spPr>
      </p:pic>
      <p:pic>
        <p:nvPicPr>
          <p:cNvPr id="40" name="Picture 39" descr="A picture containing game&#10;&#10;Description automatically generated">
            <a:extLst>
              <a:ext uri="{FF2B5EF4-FFF2-40B4-BE49-F238E27FC236}">
                <a16:creationId xmlns:a16="http://schemas.microsoft.com/office/drawing/2014/main" id="{6DEE1DAE-675E-4A72-B11F-2DA7E96C184E}"/>
              </a:ext>
            </a:extLst>
          </p:cNvPr>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8628080" y="3534594"/>
            <a:ext cx="1009880" cy="1009880"/>
          </a:xfrm>
          <a:prstGeom prst="rect">
            <a:avLst/>
          </a:prstGeom>
        </p:spPr>
      </p:pic>
      <p:pic>
        <p:nvPicPr>
          <p:cNvPr id="44" name="Picture 43" descr="A picture containing drawing&#10;&#10;Description automatically generated">
            <a:extLst>
              <a:ext uri="{FF2B5EF4-FFF2-40B4-BE49-F238E27FC236}">
                <a16:creationId xmlns:a16="http://schemas.microsoft.com/office/drawing/2014/main" id="{65929A07-5948-4B65-9CDE-43F8F309698F}"/>
              </a:ext>
            </a:extLst>
          </p:cNvPr>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4079358" y="1924470"/>
            <a:ext cx="1000353" cy="1009880"/>
          </a:xfrm>
          <a:prstGeom prst="rect">
            <a:avLst/>
          </a:prstGeom>
        </p:spPr>
      </p:pic>
      <p:pic>
        <p:nvPicPr>
          <p:cNvPr id="48" name="Picture 47" descr="A close up of a sign&#10;&#10;Description automatically generated">
            <a:extLst>
              <a:ext uri="{FF2B5EF4-FFF2-40B4-BE49-F238E27FC236}">
                <a16:creationId xmlns:a16="http://schemas.microsoft.com/office/drawing/2014/main" id="{10A0DD2B-284C-4D47-A9B0-468528D9105C}"/>
              </a:ext>
            </a:extLst>
          </p:cNvPr>
          <p:cNvPicPr>
            <a:picLocks noChangeAspect="1"/>
          </p:cNvPicPr>
          <p:nvPr/>
        </p:nvPicPr>
        <p:blipFill>
          <a:blip r:embed="rId12">
            <a:extLst>
              <a:ext uri="{28A0092B-C50C-407E-A947-70E740481C1C}">
                <a14:useLocalDpi xmlns:a14="http://schemas.microsoft.com/office/drawing/2010/main"/>
              </a:ext>
            </a:extLst>
          </a:blip>
          <a:stretch>
            <a:fillRect/>
          </a:stretch>
        </p:blipFill>
        <p:spPr>
          <a:xfrm>
            <a:off x="4025144" y="3535722"/>
            <a:ext cx="1049126" cy="1039229"/>
          </a:xfrm>
          <a:prstGeom prst="rect">
            <a:avLst/>
          </a:prstGeom>
        </p:spPr>
      </p:pic>
    </p:spTree>
    <p:extLst>
      <p:ext uri="{BB962C8B-B14F-4D97-AF65-F5344CB8AC3E}">
        <p14:creationId xmlns:p14="http://schemas.microsoft.com/office/powerpoint/2010/main" val="3071247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Wellbeing Resources</a:t>
            </a:r>
          </a:p>
        </p:txBody>
      </p:sp>
      <p:sp>
        <p:nvSpPr>
          <p:cNvPr id="4" name="Content Placeholder 3"/>
          <p:cNvSpPr>
            <a:spLocks noGrp="1"/>
          </p:cNvSpPr>
          <p:nvPr>
            <p:ph idx="1"/>
          </p:nvPr>
        </p:nvSpPr>
        <p:spPr>
          <a:xfrm>
            <a:off x="1929856" y="2889332"/>
            <a:ext cx="5121637" cy="3674010"/>
          </a:xfrm>
        </p:spPr>
        <p:txBody>
          <a:bodyPr>
            <a:normAutofit lnSpcReduction="10000"/>
          </a:bodyPr>
          <a:lstStyle/>
          <a:p>
            <a:r>
              <a:rPr lang="en-GB" dirty="0"/>
              <a:t>The resource provides:</a:t>
            </a:r>
          </a:p>
          <a:p>
            <a:pPr lvl="1"/>
            <a:r>
              <a:rPr lang="en-GB" dirty="0"/>
              <a:t>Legal information </a:t>
            </a:r>
          </a:p>
          <a:p>
            <a:pPr lvl="1"/>
            <a:r>
              <a:rPr lang="en-GB" dirty="0"/>
              <a:t>Debt and financial information</a:t>
            </a:r>
          </a:p>
          <a:p>
            <a:pPr lvl="1"/>
            <a:r>
              <a:rPr lang="en-GB" dirty="0"/>
              <a:t>Manager consultancy and support</a:t>
            </a:r>
          </a:p>
          <a:p>
            <a:pPr lvl="1"/>
            <a:r>
              <a:rPr lang="en-GB" dirty="0"/>
              <a:t>Information on work and home issues</a:t>
            </a:r>
          </a:p>
          <a:p>
            <a:pPr lvl="1"/>
            <a:r>
              <a:rPr lang="en-GB" dirty="0"/>
              <a:t>Factsheets, advice, information and self-help tools</a:t>
            </a:r>
          </a:p>
          <a:p>
            <a:pPr lvl="1"/>
            <a:r>
              <a:rPr lang="en-GB" dirty="0"/>
              <a:t>Links to specialist support organisations</a:t>
            </a:r>
          </a:p>
          <a:p>
            <a:pPr lvl="1"/>
            <a:r>
              <a:rPr lang="en-GB" dirty="0"/>
              <a:t>A resources area with; programmes, videos, webinars, medical information and mini health checks.</a:t>
            </a:r>
          </a:p>
        </p:txBody>
      </p:sp>
      <p:pic>
        <p:nvPicPr>
          <p:cNvPr id="5" name="Picture 4">
            <a:extLst>
              <a:ext uri="{FF2B5EF4-FFF2-40B4-BE49-F238E27FC236}">
                <a16:creationId xmlns:a16="http://schemas.microsoft.com/office/drawing/2014/main" id="{9E900F84-ECC3-4554-8896-ABA8235716C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547653" y="166122"/>
            <a:ext cx="1046921" cy="1007167"/>
          </a:xfrm>
          <a:prstGeom prst="rect">
            <a:avLst/>
          </a:prstGeom>
        </p:spPr>
      </p:pic>
      <p:sp>
        <p:nvSpPr>
          <p:cNvPr id="8" name="Content Placeholder 3">
            <a:extLst>
              <a:ext uri="{FF2B5EF4-FFF2-40B4-BE49-F238E27FC236}">
                <a16:creationId xmlns:a16="http://schemas.microsoft.com/office/drawing/2014/main" id="{CA98981F-52C7-4437-BF3F-A352393137D0}"/>
              </a:ext>
            </a:extLst>
          </p:cNvPr>
          <p:cNvSpPr txBox="1">
            <a:spLocks/>
          </p:cNvSpPr>
          <p:nvPr/>
        </p:nvSpPr>
        <p:spPr>
          <a:xfrm>
            <a:off x="1440269" y="1239658"/>
            <a:ext cx="7778371" cy="178679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DA1D52"/>
              </a:buClr>
              <a:buFont typeface="Arial" panose="020B0604020202020204" pitchFamily="34" charset="0"/>
              <a:buChar char="•"/>
              <a:defRPr sz="2500" kern="1200" baseline="0">
                <a:solidFill>
                  <a:srgbClr val="58595B"/>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DA1D52"/>
              </a:buClr>
              <a:buFont typeface="Arial" panose="020B0604020202020204" pitchFamily="34" charset="0"/>
              <a:buChar char="•"/>
              <a:defRPr sz="2000" kern="1200">
                <a:solidFill>
                  <a:srgbClr val="58595B"/>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DA1D52"/>
              </a:buClr>
              <a:buFont typeface="Arial" panose="020B0604020202020204" pitchFamily="34" charset="0"/>
              <a:buChar char="•"/>
              <a:defRPr sz="2000" kern="1200">
                <a:solidFill>
                  <a:srgbClr val="58595B"/>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DA1D52"/>
              </a:buClr>
              <a:buFont typeface="Arial" panose="020B0604020202020204" pitchFamily="34" charset="0"/>
              <a:buChar char="•"/>
              <a:defRPr sz="1800" kern="1200">
                <a:solidFill>
                  <a:srgbClr val="58595B"/>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DA1D52"/>
              </a:buClr>
              <a:buFont typeface="Arial" panose="020B0604020202020204" pitchFamily="34" charset="0"/>
              <a:buChar char="•"/>
              <a:defRPr sz="1800" kern="1200">
                <a:solidFill>
                  <a:srgbClr val="58595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We’ve partnered with </a:t>
            </a:r>
            <a:r>
              <a:rPr lang="en-GB" b="1" dirty="0"/>
              <a:t>Health Assured </a:t>
            </a:r>
            <a:r>
              <a:rPr lang="en-GB" dirty="0"/>
              <a:t>to support members mental health and wellbeing</a:t>
            </a:r>
          </a:p>
          <a:p>
            <a:r>
              <a:rPr lang="en-GB" dirty="0"/>
              <a:t>Unlimited free 24/7 confidential telephone helpline, online portal &amp; Health e-Hub app</a:t>
            </a:r>
          </a:p>
        </p:txBody>
      </p:sp>
      <p:pic>
        <p:nvPicPr>
          <p:cNvPr id="9" name="Picture 8">
            <a:hlinkClick r:id="rId4"/>
            <a:extLst>
              <a:ext uri="{FF2B5EF4-FFF2-40B4-BE49-F238E27FC236}">
                <a16:creationId xmlns:a16="http://schemas.microsoft.com/office/drawing/2014/main" id="{12D20578-7859-453B-813E-3674618F4FE8}"/>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7483659" y="2785374"/>
            <a:ext cx="3174908" cy="3569139"/>
          </a:xfrm>
          <a:prstGeom prst="rect">
            <a:avLst/>
          </a:prstGeom>
        </p:spPr>
      </p:pic>
    </p:spTree>
    <p:extLst>
      <p:ext uri="{BB962C8B-B14F-4D97-AF65-F5344CB8AC3E}">
        <p14:creationId xmlns:p14="http://schemas.microsoft.com/office/powerpoint/2010/main" val="5974774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5401" y="3429000"/>
            <a:ext cx="8516678" cy="2210266"/>
          </a:xfrm>
        </p:spPr>
        <p:txBody>
          <a:bodyPr>
            <a:noAutofit/>
          </a:bodyPr>
          <a:lstStyle/>
          <a:p>
            <a:pPr algn="l"/>
            <a:r>
              <a:rPr lang="en-GB" sz="4400" dirty="0"/>
              <a:t>Rachel Suff</a:t>
            </a:r>
            <a:br>
              <a:rPr lang="en-GB" sz="1800" dirty="0"/>
            </a:br>
            <a:r>
              <a:rPr lang="en-GB" sz="2400" dirty="0"/>
              <a:t>Senior Employee Relations Adviser, CIPD</a:t>
            </a:r>
            <a:br>
              <a:rPr lang="en-GB" sz="1800" dirty="0"/>
            </a:br>
            <a:br>
              <a:rPr lang="en-GB" sz="1800" dirty="0"/>
            </a:br>
            <a:r>
              <a:rPr lang="en-GB" sz="1800" dirty="0"/>
              <a:t>Twitter: @RSuff</a:t>
            </a:r>
          </a:p>
        </p:txBody>
      </p:sp>
    </p:spTree>
    <p:extLst>
      <p:ext uri="{BB962C8B-B14F-4D97-AF65-F5344CB8AC3E}">
        <p14:creationId xmlns:p14="http://schemas.microsoft.com/office/powerpoint/2010/main" val="13724820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63956" y="0"/>
            <a:ext cx="9134856" cy="6858000"/>
          </a:xfrm>
          <a:prstGeom prst="rect">
            <a:avLst/>
          </a:prstGeom>
        </p:spPr>
      </p:pic>
      <p:sp>
        <p:nvSpPr>
          <p:cNvPr id="4" name="TextBox 3"/>
          <p:cNvSpPr txBox="1"/>
          <p:nvPr/>
        </p:nvSpPr>
        <p:spPr>
          <a:xfrm>
            <a:off x="678854" y="1007081"/>
            <a:ext cx="3263866" cy="45243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a:ln>
                  <a:noFill/>
                </a:ln>
                <a:solidFill>
                  <a:srgbClr val="520D5D"/>
                </a:solidFill>
                <a:effectLst/>
                <a:uLnTx/>
                <a:uFillTx/>
                <a:latin typeface="Arial"/>
                <a:ea typeface="+mn-ea"/>
                <a:cs typeface="Arial"/>
              </a:rPr>
              <a:t>V</a:t>
            </a:r>
            <a:r>
              <a:rPr kumimoji="0" lang="en-US" sz="4000" b="0" i="0" u="none" strike="noStrike" kern="1200" cap="none" spc="0" normalizeH="0" baseline="0" noProof="0" dirty="0">
                <a:ln>
                  <a:noFill/>
                </a:ln>
                <a:solidFill>
                  <a:srgbClr val="520D5D"/>
                </a:solidFill>
                <a:effectLst/>
                <a:uLnTx/>
                <a:uFillTx/>
                <a:latin typeface="Arial"/>
                <a:ea typeface="+mn-ea"/>
                <a:cs typeface="Arial"/>
              </a:rPr>
              <a:t>olatility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a:ln>
                  <a:noFill/>
                </a:ln>
                <a:solidFill>
                  <a:srgbClr val="520D5D"/>
                </a:solidFill>
                <a:effectLst/>
                <a:uLnTx/>
                <a:uFillTx/>
                <a:latin typeface="Arial"/>
                <a:ea typeface="+mn-ea"/>
                <a:cs typeface="Arial"/>
              </a:rPr>
              <a:t>U</a:t>
            </a:r>
            <a:r>
              <a:rPr kumimoji="0" lang="en-US" sz="4000" b="0" i="0" u="none" strike="noStrike" kern="1200" cap="none" spc="0" normalizeH="0" baseline="0" noProof="0" dirty="0">
                <a:ln>
                  <a:noFill/>
                </a:ln>
                <a:solidFill>
                  <a:srgbClr val="520D5D"/>
                </a:solidFill>
                <a:effectLst/>
                <a:uLnTx/>
                <a:uFillTx/>
                <a:latin typeface="Arial"/>
                <a:ea typeface="+mn-ea"/>
                <a:cs typeface="Arial"/>
              </a:rPr>
              <a:t>ncertainty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a:ln>
                  <a:noFill/>
                </a:ln>
                <a:solidFill>
                  <a:srgbClr val="520D5D"/>
                </a:solidFill>
                <a:effectLst/>
                <a:uLnTx/>
                <a:uFillTx/>
                <a:latin typeface="Arial"/>
                <a:ea typeface="+mn-ea"/>
                <a:cs typeface="Arial"/>
              </a:rPr>
              <a:t>C</a:t>
            </a:r>
            <a:r>
              <a:rPr kumimoji="0" lang="en-US" sz="4000" b="0" i="0" u="none" strike="noStrike" kern="1200" cap="none" spc="0" normalizeH="0" baseline="0" noProof="0" dirty="0">
                <a:ln>
                  <a:noFill/>
                </a:ln>
                <a:solidFill>
                  <a:srgbClr val="520D5D"/>
                </a:solidFill>
                <a:effectLst/>
                <a:uLnTx/>
                <a:uFillTx/>
                <a:latin typeface="Arial"/>
                <a:ea typeface="+mn-ea"/>
                <a:cs typeface="Arial"/>
              </a:rPr>
              <a:t>omplexity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a:ln>
                  <a:noFill/>
                </a:ln>
                <a:solidFill>
                  <a:srgbClr val="520D5D"/>
                </a:solidFill>
                <a:effectLst/>
                <a:uLnTx/>
                <a:uFillTx/>
                <a:latin typeface="Arial"/>
                <a:ea typeface="+mn-ea"/>
                <a:cs typeface="Arial"/>
              </a:rPr>
              <a:t>A</a:t>
            </a:r>
            <a:r>
              <a:rPr kumimoji="0" lang="en-US" sz="4000" b="0" i="0" u="none" strike="noStrike" kern="1200" cap="none" spc="0" normalizeH="0" baseline="0" noProof="0" dirty="0">
                <a:ln>
                  <a:noFill/>
                </a:ln>
                <a:solidFill>
                  <a:srgbClr val="520D5D"/>
                </a:solidFill>
                <a:effectLst/>
                <a:uLnTx/>
                <a:uFillTx/>
                <a:latin typeface="Arial"/>
                <a:ea typeface="+mn-ea"/>
                <a:cs typeface="Arial"/>
              </a:rPr>
              <a:t>mbiguity</a:t>
            </a:r>
          </a:p>
        </p:txBody>
      </p:sp>
    </p:spTree>
    <p:extLst>
      <p:ext uri="{BB962C8B-B14F-4D97-AF65-F5344CB8AC3E}">
        <p14:creationId xmlns:p14="http://schemas.microsoft.com/office/powerpoint/2010/main" val="42530572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78468" cy="6858000"/>
          </a:xfrm>
          <a:prstGeom prst="rect">
            <a:avLst/>
          </a:prstGeom>
        </p:spPr>
      </p:pic>
    </p:spTree>
    <p:extLst>
      <p:ext uri="{BB962C8B-B14F-4D97-AF65-F5344CB8AC3E}">
        <p14:creationId xmlns:p14="http://schemas.microsoft.com/office/powerpoint/2010/main" val="33533920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solidFill>
                  <a:srgbClr val="520D5D"/>
                </a:solidFill>
                <a:latin typeface="Arial" panose="020B0604020202020204" pitchFamily="34" charset="0"/>
                <a:cs typeface="Arial" panose="020B0604020202020204" pitchFamily="34" charset="0"/>
              </a:rPr>
              <a:t>Health and wellbeing: the employee view</a:t>
            </a:r>
            <a:br>
              <a:rPr lang="en-US" b="1" dirty="0">
                <a:solidFill>
                  <a:srgbClr val="520D5D"/>
                </a:solidFill>
                <a:latin typeface="Arial" panose="020B0604020202020204" pitchFamily="34" charset="0"/>
                <a:cs typeface="Arial" panose="020B0604020202020204" pitchFamily="34" charset="0"/>
              </a:rPr>
            </a:br>
            <a:r>
              <a:rPr lang="en-US" sz="2400" i="1" dirty="0">
                <a:solidFill>
                  <a:srgbClr val="520D5D"/>
                </a:solidFill>
                <a:latin typeface="Arial" panose="020B0604020202020204" pitchFamily="34" charset="0"/>
                <a:cs typeface="Arial" panose="020B0604020202020204" pitchFamily="34" charset="0"/>
              </a:rPr>
              <a:t>[CIPD UKWL survey 2022]</a:t>
            </a:r>
            <a:endParaRPr lang="en-US" sz="2400" b="1" dirty="0">
              <a:solidFill>
                <a:srgbClr val="520D5D"/>
              </a:solidFill>
              <a:latin typeface="Arial" panose="020B0604020202020204" pitchFamily="34" charset="0"/>
              <a:cs typeface="Arial" panose="020B0604020202020204" pitchFamily="34" charset="0"/>
            </a:endParaRPr>
          </a:p>
        </p:txBody>
      </p:sp>
      <p:pic>
        <p:nvPicPr>
          <p:cNvPr id="4" name="Content Placeholder 3"/>
          <p:cNvPicPr>
            <a:picLocks noGrp="1" noChangeAspect="1"/>
          </p:cNvPicPr>
          <p:nvPr>
            <p:ph idx="1"/>
          </p:nvPr>
        </p:nvPicPr>
        <p:blipFill>
          <a:blip r:embed="rId2"/>
          <a:stretch>
            <a:fillRect/>
          </a:stretch>
        </p:blipFill>
        <p:spPr>
          <a:xfrm>
            <a:off x="1826858" y="2315923"/>
            <a:ext cx="8538284" cy="3723371"/>
          </a:xfrm>
        </p:spPr>
      </p:pic>
    </p:spTree>
    <p:extLst>
      <p:ext uri="{BB962C8B-B14F-4D97-AF65-F5344CB8AC3E}">
        <p14:creationId xmlns:p14="http://schemas.microsoft.com/office/powerpoint/2010/main" val="3367502421"/>
      </p:ext>
    </p:extLst>
  </p:cSld>
  <p:clrMapOvr>
    <a:masterClrMapping/>
  </p:clrMapOvr>
</p:sld>
</file>

<file path=ppt/theme/theme1.xml><?xml version="1.0" encoding="utf-8"?>
<a:theme xmlns:a="http://schemas.openxmlformats.org/drawingml/2006/main" name="CIPD WhiteDottedPatter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2_CIPD PurpleDottedPatter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1_CIPD WhitePlai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4_CIPD WhiteDottedPattern">
  <a:themeElements>
    <a:clrScheme name="Custom 1">
      <a:dk1>
        <a:srgbClr val="520D5D"/>
      </a:dk1>
      <a:lt1>
        <a:srgbClr val="FFFFFF"/>
      </a:lt1>
      <a:dk2>
        <a:srgbClr val="58595B"/>
      </a:dk2>
      <a:lt2>
        <a:srgbClr val="E7E6E6"/>
      </a:lt2>
      <a:accent1>
        <a:srgbClr val="520D5D"/>
      </a:accent1>
      <a:accent2>
        <a:srgbClr val="A991BC"/>
      </a:accent2>
      <a:accent3>
        <a:srgbClr val="58595B"/>
      </a:accent3>
      <a:accent4>
        <a:srgbClr val="E68286"/>
      </a:accent4>
      <a:accent5>
        <a:srgbClr val="DA1D52"/>
      </a:accent5>
      <a:accent6>
        <a:srgbClr val="DBD3E5"/>
      </a:accent6>
      <a:hlink>
        <a:srgbClr val="DA1D52"/>
      </a:hlink>
      <a:folHlink>
        <a:srgbClr val="520D5D"/>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1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IPD PurpleDottedPatter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IPD SlateDottedPatter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IPD WhitePlain">
  <a:themeElements>
    <a:clrScheme name="Custom 1">
      <a:dk1>
        <a:srgbClr val="520D5D"/>
      </a:dk1>
      <a:lt1>
        <a:srgbClr val="FFFFFF"/>
      </a:lt1>
      <a:dk2>
        <a:srgbClr val="58595B"/>
      </a:dk2>
      <a:lt2>
        <a:srgbClr val="E7E6E6"/>
      </a:lt2>
      <a:accent1>
        <a:srgbClr val="520D5D"/>
      </a:accent1>
      <a:accent2>
        <a:srgbClr val="A991BC"/>
      </a:accent2>
      <a:accent3>
        <a:srgbClr val="58595B"/>
      </a:accent3>
      <a:accent4>
        <a:srgbClr val="E68286"/>
      </a:accent4>
      <a:accent5>
        <a:srgbClr val="DA1D52"/>
      </a:accent5>
      <a:accent6>
        <a:srgbClr val="DBD3E5"/>
      </a:accent6>
      <a:hlink>
        <a:srgbClr val="DA1D52"/>
      </a:hlink>
      <a:folHlink>
        <a:srgbClr val="520D5D"/>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CIPD PurpleDottedPatter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CIPD WhiteDottedPattern">
  <a:themeElements>
    <a:clrScheme name="Custom 1">
      <a:dk1>
        <a:srgbClr val="520D5D"/>
      </a:dk1>
      <a:lt1>
        <a:srgbClr val="FFFFFF"/>
      </a:lt1>
      <a:dk2>
        <a:srgbClr val="58595B"/>
      </a:dk2>
      <a:lt2>
        <a:srgbClr val="E7E6E6"/>
      </a:lt2>
      <a:accent1>
        <a:srgbClr val="520D5D"/>
      </a:accent1>
      <a:accent2>
        <a:srgbClr val="A991BC"/>
      </a:accent2>
      <a:accent3>
        <a:srgbClr val="58595B"/>
      </a:accent3>
      <a:accent4>
        <a:srgbClr val="E68286"/>
      </a:accent4>
      <a:accent5>
        <a:srgbClr val="DA1D52"/>
      </a:accent5>
      <a:accent6>
        <a:srgbClr val="DBD3E5"/>
      </a:accent6>
      <a:hlink>
        <a:srgbClr val="DA1D52"/>
      </a:hlink>
      <a:folHlink>
        <a:srgbClr val="520D5D"/>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Work and Health Unit">
  <a:themeElements>
    <a:clrScheme name="Work and Health Unit">
      <a:dk1>
        <a:srgbClr val="000000"/>
      </a:dk1>
      <a:lt1>
        <a:srgbClr val="FFFFFF"/>
      </a:lt1>
      <a:dk2>
        <a:srgbClr val="6F777B"/>
      </a:dk2>
      <a:lt2>
        <a:srgbClr val="FAFAFA"/>
      </a:lt2>
      <a:accent1>
        <a:srgbClr val="005EA5"/>
      </a:accent1>
      <a:accent2>
        <a:srgbClr val="2B8CC4"/>
      </a:accent2>
      <a:accent3>
        <a:srgbClr val="00BEB7"/>
      </a:accent3>
      <a:accent4>
        <a:srgbClr val="00AD93"/>
      </a:accent4>
      <a:accent5>
        <a:srgbClr val="46B246"/>
      </a:accent5>
      <a:accent6>
        <a:srgbClr val="00823B"/>
      </a:accent6>
      <a:hlink>
        <a:srgbClr val="005EA5"/>
      </a:hlink>
      <a:folHlink>
        <a:srgbClr val="2E358B"/>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2_CIPD WhiteDottedPatter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3_CIPD WhiteDottedPattern">
  <a:themeElements>
    <a:clrScheme name="Custom 1">
      <a:dk1>
        <a:srgbClr val="520D5D"/>
      </a:dk1>
      <a:lt1>
        <a:srgbClr val="FFFFFF"/>
      </a:lt1>
      <a:dk2>
        <a:srgbClr val="58595B"/>
      </a:dk2>
      <a:lt2>
        <a:srgbClr val="E7E6E6"/>
      </a:lt2>
      <a:accent1>
        <a:srgbClr val="520D5D"/>
      </a:accent1>
      <a:accent2>
        <a:srgbClr val="A991BC"/>
      </a:accent2>
      <a:accent3>
        <a:srgbClr val="58595B"/>
      </a:accent3>
      <a:accent4>
        <a:srgbClr val="E68286"/>
      </a:accent4>
      <a:accent5>
        <a:srgbClr val="DA1D52"/>
      </a:accent5>
      <a:accent6>
        <a:srgbClr val="DBD3E5"/>
      </a:accent6>
      <a:hlink>
        <a:srgbClr val="DA1D52"/>
      </a:hlink>
      <a:folHlink>
        <a:srgbClr val="520D5D"/>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D5348032404144EB291CD6E1781DE7F" ma:contentTypeVersion="12" ma:contentTypeDescription="Create a new document." ma:contentTypeScope="" ma:versionID="fc961d07e8a169974cd33d475405baf6">
  <xsd:schema xmlns:xsd="http://www.w3.org/2001/XMLSchema" xmlns:xs="http://www.w3.org/2001/XMLSchema" xmlns:p="http://schemas.microsoft.com/office/2006/metadata/properties" xmlns:ns2="4b609c92-c15c-4699-bf41-54add0c179fe" xmlns:ns3="0825fbd1-6913-49c3-868d-f4f551b0d002" targetNamespace="http://schemas.microsoft.com/office/2006/metadata/properties" ma:root="true" ma:fieldsID="63cd21469ca0f5ee02994964e8dc949e" ns2:_="" ns3:_="">
    <xsd:import namespace="4b609c92-c15c-4699-bf41-54add0c179fe"/>
    <xsd:import namespace="0825fbd1-6913-49c3-868d-f4f551b0d00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b609c92-c15c-4699-bf41-54add0c179f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825fbd1-6913-49c3-868d-f4f551b0d00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6726CBE-7978-448E-9B6B-F7AB79A64D85}">
  <ds:schemaRefs>
    <ds:schemaRef ds:uri="9c85429e-bba3-4350-a71d-11a60302edb4"/>
    <ds:schemaRef ds:uri="aec5d24c-a336-4e93-9484-62177e00523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D058FDA9-12A3-4A52-B96E-4D43D5336DA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b609c92-c15c-4699-bf41-54add0c179fe"/>
    <ds:schemaRef ds:uri="0825fbd1-6913-49c3-868d-f4f551b0d00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CF72735-D75D-4D36-8CDA-3DFD31678F7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228</TotalTime>
  <Words>2036</Words>
  <Application>Microsoft Office PowerPoint</Application>
  <PresentationFormat>Widescreen</PresentationFormat>
  <Paragraphs>253</Paragraphs>
  <Slides>39</Slides>
  <Notes>13</Notes>
  <HiddenSlides>0</HiddenSlides>
  <MMClips>0</MMClips>
  <ScaleCrop>false</ScaleCrop>
  <HeadingPairs>
    <vt:vector size="6" baseType="variant">
      <vt:variant>
        <vt:lpstr>Fonts Used</vt:lpstr>
      </vt:variant>
      <vt:variant>
        <vt:i4>6</vt:i4>
      </vt:variant>
      <vt:variant>
        <vt:lpstr>Theme</vt:lpstr>
      </vt:variant>
      <vt:variant>
        <vt:i4>15</vt:i4>
      </vt:variant>
      <vt:variant>
        <vt:lpstr>Slide Titles</vt:lpstr>
      </vt:variant>
      <vt:variant>
        <vt:i4>39</vt:i4>
      </vt:variant>
    </vt:vector>
  </HeadingPairs>
  <TitlesOfParts>
    <vt:vector size="60" baseType="lpstr">
      <vt:lpstr>American Typewriter Condensed</vt:lpstr>
      <vt:lpstr>Arial</vt:lpstr>
      <vt:lpstr>Arial Nova</vt:lpstr>
      <vt:lpstr>Calibri</vt:lpstr>
      <vt:lpstr>Calibri Light</vt:lpstr>
      <vt:lpstr>Wingdings</vt:lpstr>
      <vt:lpstr>CIPD WhiteDottedPattern</vt:lpstr>
      <vt:lpstr>CIPD PurpleDottedPattern</vt:lpstr>
      <vt:lpstr>CIPD SlateDottedPattern</vt:lpstr>
      <vt:lpstr>CIPD WhitePlain</vt:lpstr>
      <vt:lpstr>1_CIPD PurpleDottedPattern</vt:lpstr>
      <vt:lpstr>1_CIPD WhiteDottedPattern</vt:lpstr>
      <vt:lpstr>Work and Health Unit</vt:lpstr>
      <vt:lpstr>2_CIPD WhiteDottedPattern</vt:lpstr>
      <vt:lpstr>3_CIPD WhiteDottedPattern</vt:lpstr>
      <vt:lpstr>2_CIPD PurpleDottedPattern</vt:lpstr>
      <vt:lpstr>1_CIPD WhitePlain</vt:lpstr>
      <vt:lpstr>4_CIPD WhiteDottedPattern</vt:lpstr>
      <vt:lpstr>1_Office Theme</vt:lpstr>
      <vt:lpstr>11_Office Theme</vt:lpstr>
      <vt:lpstr>Office Theme</vt:lpstr>
      <vt:lpstr>CIPD webinar:  Navigating an economic downturn – and looking after your people</vt:lpstr>
      <vt:lpstr>Welcome </vt:lpstr>
      <vt:lpstr>PowerPoint Presentation</vt:lpstr>
      <vt:lpstr>PowerPoint Presentation</vt:lpstr>
      <vt:lpstr>Wellbeing Resources</vt:lpstr>
      <vt:lpstr>Rachel Suff Senior Employee Relations Adviser, CIPD  Twitter: @RSuff</vt:lpstr>
      <vt:lpstr>PowerPoint Presentation</vt:lpstr>
      <vt:lpstr>PowerPoint Presentation</vt:lpstr>
      <vt:lpstr>Health and wellbeing: the employee view [CIPD UKWL survey 2022]</vt:lpstr>
      <vt:lpstr>PowerPoint Presentation</vt:lpstr>
      <vt:lpstr>PowerPoint Presentation</vt:lpstr>
      <vt:lpstr>Managing change and redundancy in the current climate</vt:lpstr>
      <vt:lpstr>Ensuring compassion and supporting  people’s health and wellbeing</vt:lpstr>
      <vt:lpstr>PowerPoint Presentation</vt:lpstr>
      <vt:lpstr>PowerPoint Presentation</vt:lpstr>
      <vt:lpstr>What is a redundancy?</vt:lpstr>
      <vt:lpstr>PowerPoint Presentation</vt:lpstr>
      <vt:lpstr>Average number of people made redundant in the UK -  May 95 – July 22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Importance of your role</vt:lpstr>
      <vt:lpstr>Focus on support you can give</vt:lpstr>
      <vt:lpstr>PowerPoint Presentation</vt:lpstr>
      <vt:lpstr>PowerPoint Presentation</vt:lpstr>
      <vt:lpstr>8 step Strategic Redundancy Implementation model</vt:lpstr>
      <vt:lpstr>PowerPoint Presentation</vt:lpstr>
      <vt:lpstr>Katie Obi Chief People Officer, Beamery</vt:lpstr>
      <vt:lpstr>PowerPoint Presentation</vt:lpstr>
      <vt:lpstr>Redundancies –the key points (1/2)</vt:lpstr>
      <vt:lpstr>Redundancies –the key points (2/2)</vt:lpstr>
      <vt:lpstr>Questions </vt:lpstr>
      <vt:lpstr>PowerPoint Presentation</vt:lpstr>
      <vt:lpstr>Wellbeing 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Martina Becikova</dc:creator>
  <cp:lastModifiedBy>Kristian Adams</cp:lastModifiedBy>
  <cp:revision>11</cp:revision>
  <cp:lastPrinted>2015-01-15T17:29:00Z</cp:lastPrinted>
  <dcterms:created xsi:type="dcterms:W3CDTF">2014-12-02T11:31:52Z</dcterms:created>
  <dcterms:modified xsi:type="dcterms:W3CDTF">2022-12-08T15:55:06Z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0x010100ED5348032404144EB291CD6E1781DE7F</vt:lpwstr>
  </property>
</Properties>
</file>