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8.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0.xml" ContentType="application/vnd.openxmlformats-officedocument.theme+xml"/>
  <Override PartName="/ppt/slideLayouts/slideLayout140.xml" ContentType="application/vnd.openxmlformats-officedocument.presentationml.slideLayout+xml"/>
  <Override PartName="/ppt/theme/theme11.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3.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4.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6.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7.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8.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19.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0.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1.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2.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23.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2" r:id="rId4"/>
    <p:sldMasterId id="2147483713" r:id="rId5"/>
    <p:sldMasterId id="2147483741" r:id="rId6"/>
    <p:sldMasterId id="2147483727" r:id="rId7"/>
    <p:sldMasterId id="2147483760" r:id="rId8"/>
    <p:sldMasterId id="2147483775" r:id="rId9"/>
    <p:sldMasterId id="2147483792" r:id="rId10"/>
    <p:sldMasterId id="2147483804" r:id="rId11"/>
    <p:sldMasterId id="2147483824" r:id="rId12"/>
    <p:sldMasterId id="2147483839" r:id="rId13"/>
    <p:sldMasterId id="2147483846" r:id="rId14"/>
    <p:sldMasterId id="2147483838" r:id="rId15"/>
    <p:sldMasterId id="2147483689" r:id="rId16"/>
    <p:sldMasterId id="2147483660" r:id="rId17"/>
    <p:sldMasterId id="2147483905" r:id="rId18"/>
    <p:sldMasterId id="2147483923" r:id="rId19"/>
    <p:sldMasterId id="2147483961" r:id="rId20"/>
    <p:sldMasterId id="2147483975" r:id="rId21"/>
    <p:sldMasterId id="2147483992" r:id="rId22"/>
    <p:sldMasterId id="2147484007" r:id="rId23"/>
    <p:sldMasterId id="2147484024" r:id="rId24"/>
    <p:sldMasterId id="2147484060" r:id="rId25"/>
    <p:sldMasterId id="2147484074" r:id="rId26"/>
    <p:sldMasterId id="2147484086" r:id="rId27"/>
  </p:sldMasterIdLst>
  <p:notesMasterIdLst>
    <p:notesMasterId r:id="rId64"/>
  </p:notesMasterIdLst>
  <p:sldIdLst>
    <p:sldId id="263" r:id="rId28"/>
    <p:sldId id="271" r:id="rId29"/>
    <p:sldId id="711" r:id="rId30"/>
    <p:sldId id="699" r:id="rId31"/>
    <p:sldId id="700" r:id="rId32"/>
    <p:sldId id="374" r:id="rId33"/>
    <p:sldId id="378" r:id="rId34"/>
    <p:sldId id="379" r:id="rId35"/>
    <p:sldId id="381" r:id="rId36"/>
    <p:sldId id="838840831" r:id="rId37"/>
    <p:sldId id="934" r:id="rId38"/>
    <p:sldId id="984" r:id="rId39"/>
    <p:sldId id="838840832" r:id="rId40"/>
    <p:sldId id="838840833" r:id="rId41"/>
    <p:sldId id="276" r:id="rId42"/>
    <p:sldId id="838840834" r:id="rId43"/>
    <p:sldId id="986" r:id="rId44"/>
    <p:sldId id="985" r:id="rId45"/>
    <p:sldId id="256" r:id="rId46"/>
    <p:sldId id="257" r:id="rId47"/>
    <p:sldId id="258" r:id="rId48"/>
    <p:sldId id="259" r:id="rId49"/>
    <p:sldId id="260" r:id="rId50"/>
    <p:sldId id="261" r:id="rId51"/>
    <p:sldId id="262" r:id="rId52"/>
    <p:sldId id="838840826" r:id="rId53"/>
    <p:sldId id="264" r:id="rId54"/>
    <p:sldId id="265" r:id="rId55"/>
    <p:sldId id="266" r:id="rId56"/>
    <p:sldId id="267" r:id="rId57"/>
    <p:sldId id="268" r:id="rId58"/>
    <p:sldId id="269" r:id="rId59"/>
    <p:sldId id="270" r:id="rId60"/>
    <p:sldId id="838840827" r:id="rId61"/>
    <p:sldId id="838840825" r:id="rId62"/>
    <p:sldId id="698" r:id="rId63"/>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2449FF-64CF-4943-82F4-4F55E7F8F7E1}">
          <p14:sldIdLst>
            <p14:sldId id="263"/>
            <p14:sldId id="271"/>
            <p14:sldId id="711"/>
            <p14:sldId id="699"/>
            <p14:sldId id="700"/>
            <p14:sldId id="374"/>
            <p14:sldId id="378"/>
            <p14:sldId id="379"/>
            <p14:sldId id="381"/>
            <p14:sldId id="838840831"/>
            <p14:sldId id="934"/>
            <p14:sldId id="984"/>
            <p14:sldId id="838840832"/>
            <p14:sldId id="838840833"/>
            <p14:sldId id="276"/>
            <p14:sldId id="838840834"/>
            <p14:sldId id="986"/>
            <p14:sldId id="985"/>
            <p14:sldId id="256"/>
            <p14:sldId id="257"/>
            <p14:sldId id="258"/>
            <p14:sldId id="259"/>
            <p14:sldId id="260"/>
            <p14:sldId id="261"/>
            <p14:sldId id="262"/>
            <p14:sldId id="838840826"/>
            <p14:sldId id="264"/>
            <p14:sldId id="265"/>
            <p14:sldId id="266"/>
            <p14:sldId id="267"/>
            <p14:sldId id="268"/>
            <p14:sldId id="269"/>
            <p14:sldId id="270"/>
            <p14:sldId id="838840827"/>
            <p14:sldId id="838840825"/>
            <p14:sldId id="698"/>
          </p14:sldIdLst>
        </p14:section>
      </p14:sectionLst>
    </p:ext>
    <p:ext uri="{EFAFB233-063F-42B5-8137-9DF3F51BA10A}">
      <p15:sldGuideLst xmlns:p15="http://schemas.microsoft.com/office/powerpoint/2012/main">
        <p15:guide id="1" orient="horz" pos="2409" userDrawn="1">
          <p15:clr>
            <a:srgbClr val="A4A3A4"/>
          </p15:clr>
        </p15:guide>
        <p15:guide id="2" pos="23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ielle Munroe" initials="DM" lastIdx="4" clrIdx="0">
    <p:extLst>
      <p:ext uri="{19B8F6BF-5375-455C-9EA6-DF929625EA0E}">
        <p15:presenceInfo xmlns:p15="http://schemas.microsoft.com/office/powerpoint/2012/main" userId="S::danielle.munroe@cipd.co.uk::2236ad1d-c9ef-4687-88f3-5922db8f1832" providerId="AD"/>
      </p:ext>
    </p:extLst>
  </p:cmAuthor>
  <p:cmAuthor id="2" name="Hardcastle, Mia E (PG/T - Surrey Business Schl)" initials="HME(SBS" lastIdx="2" clrIdx="1">
    <p:extLst>
      <p:ext uri="{19B8F6BF-5375-455C-9EA6-DF929625EA0E}">
        <p15:presenceInfo xmlns:p15="http://schemas.microsoft.com/office/powerpoint/2012/main" userId="Hardcastle, Mia E (PG/T - Surrey Business Sch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0D5D"/>
    <a:srgbClr val="A991BC"/>
    <a:srgbClr val="8B6AA2"/>
    <a:srgbClr val="58595B"/>
    <a:srgbClr val="DB1D52"/>
    <a:srgbClr val="DBD3E5"/>
    <a:srgbClr val="B8BABC"/>
    <a:srgbClr val="DADBDC"/>
    <a:srgbClr val="97999C"/>
    <a:srgbClr val="E682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409"/>
        <p:guide pos="23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3.xml"/><Relationship Id="rId21" Type="http://schemas.openxmlformats.org/officeDocument/2006/relationships/slideMaster" Target="slideMasters/slideMaster18.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2.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5.xml"/><Relationship Id="rId37" Type="http://schemas.openxmlformats.org/officeDocument/2006/relationships/slide" Target="slides/slide10.xml"/><Relationship Id="rId40" Type="http://schemas.openxmlformats.org/officeDocument/2006/relationships/slide" Target="slides/slide13.xml"/><Relationship Id="rId45" Type="http://schemas.openxmlformats.org/officeDocument/2006/relationships/slide" Target="slides/slide18.xml"/><Relationship Id="rId53" Type="http://schemas.openxmlformats.org/officeDocument/2006/relationships/slide" Target="slides/slide26.xml"/><Relationship Id="rId58" Type="http://schemas.openxmlformats.org/officeDocument/2006/relationships/slide" Target="slides/slide31.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34.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Master" Target="slideMasters/slideMaster24.xml"/><Relationship Id="rId30" Type="http://schemas.openxmlformats.org/officeDocument/2006/relationships/slide" Target="slides/slide3.xml"/><Relationship Id="rId35" Type="http://schemas.openxmlformats.org/officeDocument/2006/relationships/slide" Target="slides/slide8.xml"/><Relationship Id="rId43" Type="http://schemas.openxmlformats.org/officeDocument/2006/relationships/slide" Target="slides/slide16.xml"/><Relationship Id="rId48" Type="http://schemas.openxmlformats.org/officeDocument/2006/relationships/slide" Target="slides/slide21.xml"/><Relationship Id="rId56" Type="http://schemas.openxmlformats.org/officeDocument/2006/relationships/slide" Target="slides/slide29.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24.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6.xml"/><Relationship Id="rId38" Type="http://schemas.openxmlformats.org/officeDocument/2006/relationships/slide" Target="slides/slide11.xml"/><Relationship Id="rId46" Type="http://schemas.openxmlformats.org/officeDocument/2006/relationships/slide" Target="slides/slide19.xml"/><Relationship Id="rId59" Type="http://schemas.openxmlformats.org/officeDocument/2006/relationships/slide" Target="slides/slide32.xml"/><Relationship Id="rId67"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4.xml"/><Relationship Id="rId54" Type="http://schemas.openxmlformats.org/officeDocument/2006/relationships/slide" Target="slides/slide27.xml"/><Relationship Id="rId62"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 Type="http://schemas.openxmlformats.org/officeDocument/2006/relationships/slideMaster" Target="slideMasters/slideMaster7.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9-24T14:41:10.172" idx="2">
    <p:pos x="10" y="10"/>
    <p:text>This needs updating – currently no themes at the organsiational level</p:text>
    <p:extLst>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37A5FF-94A7-C045-AA81-E6F3591B32E6}" type="doc">
      <dgm:prSet loTypeId="urn:microsoft.com/office/officeart/2005/8/layout/cycle5" loCatId="" qsTypeId="urn:microsoft.com/office/officeart/2005/8/quickstyle/simple4" qsCatId="simple" csTypeId="urn:microsoft.com/office/officeart/2005/8/colors/colorful3" csCatId="colorful" phldr="1"/>
      <dgm:spPr/>
      <dgm:t>
        <a:bodyPr/>
        <a:lstStyle/>
        <a:p>
          <a:endParaRPr lang="en-US"/>
        </a:p>
      </dgm:t>
    </dgm:pt>
    <dgm:pt modelId="{67EA6632-A5D7-B342-98A0-B7C736EC369E}">
      <dgm:prSet phldrT="[Text]" custT="1"/>
      <dgm:spPr/>
      <dgm:t>
        <a:bodyPr/>
        <a:lstStyle/>
        <a:p>
          <a:r>
            <a:rPr lang="en-US" sz="1600" dirty="0"/>
            <a:t>Educated about Long COVID</a:t>
          </a:r>
        </a:p>
      </dgm:t>
    </dgm:pt>
    <dgm:pt modelId="{E95BC1C1-7C41-7642-851C-97A28D54C858}" type="parTrans" cxnId="{78A715F7-A75F-2F4B-A314-2B6D27360EDD}">
      <dgm:prSet/>
      <dgm:spPr/>
      <dgm:t>
        <a:bodyPr/>
        <a:lstStyle/>
        <a:p>
          <a:endParaRPr lang="en-US"/>
        </a:p>
      </dgm:t>
    </dgm:pt>
    <dgm:pt modelId="{265CCCC1-1124-FA46-810D-A0970A779BB4}" type="sibTrans" cxnId="{78A715F7-A75F-2F4B-A314-2B6D27360EDD}">
      <dgm:prSet/>
      <dgm:spPr/>
      <dgm:t>
        <a:bodyPr/>
        <a:lstStyle/>
        <a:p>
          <a:endParaRPr lang="en-US"/>
        </a:p>
      </dgm:t>
    </dgm:pt>
    <dgm:pt modelId="{1BAC9A6D-AC0E-734F-8C0D-464147D47E1F}">
      <dgm:prSet phldrT="[Text]" custT="1"/>
      <dgm:spPr/>
      <dgm:t>
        <a:bodyPr/>
        <a:lstStyle/>
        <a:p>
          <a:r>
            <a:rPr lang="en-US" sz="1600" dirty="0"/>
            <a:t>Work with health professionals,</a:t>
          </a:r>
        </a:p>
        <a:p>
          <a:r>
            <a:rPr lang="en-US" sz="1600" dirty="0"/>
            <a:t> </a:t>
          </a:r>
          <a:r>
            <a:rPr lang="en-US" sz="1600" dirty="0" err="1"/>
            <a:t>eg</a:t>
          </a:r>
          <a:r>
            <a:rPr lang="en-US" sz="1600" dirty="0"/>
            <a:t> OH</a:t>
          </a:r>
        </a:p>
      </dgm:t>
    </dgm:pt>
    <dgm:pt modelId="{BBE2A20E-6F05-E941-8571-FA09FFF7D34B}" type="parTrans" cxnId="{81FEB5FA-4FC4-9C40-B02E-7ACC178E5BF6}">
      <dgm:prSet/>
      <dgm:spPr/>
      <dgm:t>
        <a:bodyPr/>
        <a:lstStyle/>
        <a:p>
          <a:endParaRPr lang="en-US"/>
        </a:p>
      </dgm:t>
    </dgm:pt>
    <dgm:pt modelId="{73C3215D-555F-9F41-937D-506861AAE7CB}" type="sibTrans" cxnId="{81FEB5FA-4FC4-9C40-B02E-7ACC178E5BF6}">
      <dgm:prSet/>
      <dgm:spPr/>
      <dgm:t>
        <a:bodyPr/>
        <a:lstStyle/>
        <a:p>
          <a:endParaRPr lang="en-US"/>
        </a:p>
      </dgm:t>
    </dgm:pt>
    <dgm:pt modelId="{37244FCD-4448-6E4B-B387-CCD3330CDDE7}">
      <dgm:prSet phldrT="[Text]" custT="1"/>
      <dgm:spPr/>
      <dgm:t>
        <a:bodyPr/>
        <a:lstStyle/>
        <a:p>
          <a:r>
            <a:rPr lang="en-US" sz="1600" dirty="0"/>
            <a:t>Compassionate and sensitive 121s</a:t>
          </a:r>
        </a:p>
      </dgm:t>
    </dgm:pt>
    <dgm:pt modelId="{ECF1D516-3DAB-4C43-86DA-18BF1D6651D8}" type="parTrans" cxnId="{3543AEC7-00DC-4648-AF68-13471A87CE53}">
      <dgm:prSet/>
      <dgm:spPr/>
      <dgm:t>
        <a:bodyPr/>
        <a:lstStyle/>
        <a:p>
          <a:endParaRPr lang="en-US"/>
        </a:p>
      </dgm:t>
    </dgm:pt>
    <dgm:pt modelId="{8AD94EC9-B21C-5C47-95D8-261E22EADBCB}" type="sibTrans" cxnId="{3543AEC7-00DC-4648-AF68-13471A87CE53}">
      <dgm:prSet/>
      <dgm:spPr/>
      <dgm:t>
        <a:bodyPr/>
        <a:lstStyle/>
        <a:p>
          <a:endParaRPr lang="en-US"/>
        </a:p>
      </dgm:t>
    </dgm:pt>
    <dgm:pt modelId="{65F09FB0-D996-6347-BBE2-6B269B0E4B8E}">
      <dgm:prSet phldrT="[Text]" custT="1"/>
      <dgm:spPr/>
      <dgm:t>
        <a:bodyPr/>
        <a:lstStyle/>
        <a:p>
          <a:r>
            <a:rPr lang="en-US" sz="1600" dirty="0"/>
            <a:t>Supportive policies and practical adjustments</a:t>
          </a:r>
        </a:p>
      </dgm:t>
    </dgm:pt>
    <dgm:pt modelId="{738E8AD8-A09F-DC4F-B1FD-0AB2998602A2}" type="parTrans" cxnId="{A3EC4AD7-968B-4149-8146-3E7B1AB53716}">
      <dgm:prSet/>
      <dgm:spPr/>
      <dgm:t>
        <a:bodyPr/>
        <a:lstStyle/>
        <a:p>
          <a:endParaRPr lang="en-US"/>
        </a:p>
      </dgm:t>
    </dgm:pt>
    <dgm:pt modelId="{3EF6B80C-ECB6-B04A-BDD1-26284FA6EDFF}" type="sibTrans" cxnId="{A3EC4AD7-968B-4149-8146-3E7B1AB53716}">
      <dgm:prSet/>
      <dgm:spPr/>
      <dgm:t>
        <a:bodyPr/>
        <a:lstStyle/>
        <a:p>
          <a:endParaRPr lang="en-US"/>
        </a:p>
      </dgm:t>
    </dgm:pt>
    <dgm:pt modelId="{9E459345-C9AC-4345-89B9-DB42DCB61799}">
      <dgm:prSet phldrT="[Text]" custT="1"/>
      <dgm:spPr/>
      <dgm:t>
        <a:bodyPr/>
        <a:lstStyle/>
        <a:p>
          <a:r>
            <a:rPr lang="en-US" sz="1600" dirty="0"/>
            <a:t>Ongoing and flexible support, NB RTW</a:t>
          </a:r>
        </a:p>
      </dgm:t>
    </dgm:pt>
    <dgm:pt modelId="{6DEDDDF7-1012-AA44-9650-C2CAAA07B0AD}" type="parTrans" cxnId="{4E042FFF-2A92-7B4C-8CD9-B9FEA3AA41BA}">
      <dgm:prSet/>
      <dgm:spPr/>
      <dgm:t>
        <a:bodyPr/>
        <a:lstStyle/>
        <a:p>
          <a:endParaRPr lang="en-US"/>
        </a:p>
      </dgm:t>
    </dgm:pt>
    <dgm:pt modelId="{A4E59D04-97AE-124F-9AA7-BDA574C6976D}" type="sibTrans" cxnId="{4E042FFF-2A92-7B4C-8CD9-B9FEA3AA41BA}">
      <dgm:prSet/>
      <dgm:spPr/>
      <dgm:t>
        <a:bodyPr/>
        <a:lstStyle/>
        <a:p>
          <a:endParaRPr lang="en-US"/>
        </a:p>
      </dgm:t>
    </dgm:pt>
    <dgm:pt modelId="{AF93D9C2-095B-314E-B2E3-56239A1E741C}" type="pres">
      <dgm:prSet presAssocID="{6337A5FF-94A7-C045-AA81-E6F3591B32E6}" presName="cycle" presStyleCnt="0">
        <dgm:presLayoutVars>
          <dgm:dir/>
          <dgm:resizeHandles val="exact"/>
        </dgm:presLayoutVars>
      </dgm:prSet>
      <dgm:spPr/>
    </dgm:pt>
    <dgm:pt modelId="{C3F5C24A-6C9F-2F4A-9655-7B77A7EB9B88}" type="pres">
      <dgm:prSet presAssocID="{67EA6632-A5D7-B342-98A0-B7C736EC369E}" presName="node" presStyleLbl="node1" presStyleIdx="0" presStyleCnt="5">
        <dgm:presLayoutVars>
          <dgm:bulletEnabled val="1"/>
        </dgm:presLayoutVars>
      </dgm:prSet>
      <dgm:spPr/>
    </dgm:pt>
    <dgm:pt modelId="{E45CC1A9-8957-FA49-B35B-9DD40C434BB0}" type="pres">
      <dgm:prSet presAssocID="{67EA6632-A5D7-B342-98A0-B7C736EC369E}" presName="spNode" presStyleCnt="0"/>
      <dgm:spPr/>
    </dgm:pt>
    <dgm:pt modelId="{4A5EF496-2DA5-4648-AC99-AB6448F3D32A}" type="pres">
      <dgm:prSet presAssocID="{265CCCC1-1124-FA46-810D-A0970A779BB4}" presName="sibTrans" presStyleLbl="sibTrans1D1" presStyleIdx="0" presStyleCnt="5"/>
      <dgm:spPr/>
    </dgm:pt>
    <dgm:pt modelId="{02475F09-EA2C-144B-AF5B-306CEE4BD14F}" type="pres">
      <dgm:prSet presAssocID="{1BAC9A6D-AC0E-734F-8C0D-464147D47E1F}" presName="node" presStyleLbl="node1" presStyleIdx="1" presStyleCnt="5">
        <dgm:presLayoutVars>
          <dgm:bulletEnabled val="1"/>
        </dgm:presLayoutVars>
      </dgm:prSet>
      <dgm:spPr/>
    </dgm:pt>
    <dgm:pt modelId="{F51C1D79-625D-C04B-AD08-2AACD7731DDE}" type="pres">
      <dgm:prSet presAssocID="{1BAC9A6D-AC0E-734F-8C0D-464147D47E1F}" presName="spNode" presStyleCnt="0"/>
      <dgm:spPr/>
    </dgm:pt>
    <dgm:pt modelId="{117486F4-9868-0C40-BA33-99576B448C36}" type="pres">
      <dgm:prSet presAssocID="{73C3215D-555F-9F41-937D-506861AAE7CB}" presName="sibTrans" presStyleLbl="sibTrans1D1" presStyleIdx="1" presStyleCnt="5"/>
      <dgm:spPr/>
    </dgm:pt>
    <dgm:pt modelId="{987FEE66-C831-0542-BD9B-A9D62F88010A}" type="pres">
      <dgm:prSet presAssocID="{37244FCD-4448-6E4B-B387-CCD3330CDDE7}" presName="node" presStyleLbl="node1" presStyleIdx="2" presStyleCnt="5">
        <dgm:presLayoutVars>
          <dgm:bulletEnabled val="1"/>
        </dgm:presLayoutVars>
      </dgm:prSet>
      <dgm:spPr/>
    </dgm:pt>
    <dgm:pt modelId="{F6E3EDD7-9F6C-5542-8941-F9E2CC080933}" type="pres">
      <dgm:prSet presAssocID="{37244FCD-4448-6E4B-B387-CCD3330CDDE7}" presName="spNode" presStyleCnt="0"/>
      <dgm:spPr/>
    </dgm:pt>
    <dgm:pt modelId="{4588726B-0DF2-B845-BC6C-64EC9B9AB868}" type="pres">
      <dgm:prSet presAssocID="{8AD94EC9-B21C-5C47-95D8-261E22EADBCB}" presName="sibTrans" presStyleLbl="sibTrans1D1" presStyleIdx="2" presStyleCnt="5"/>
      <dgm:spPr/>
    </dgm:pt>
    <dgm:pt modelId="{CC1C063B-FC96-B844-80B7-BD8137F4BED1}" type="pres">
      <dgm:prSet presAssocID="{65F09FB0-D996-6347-BBE2-6B269B0E4B8E}" presName="node" presStyleLbl="node1" presStyleIdx="3" presStyleCnt="5">
        <dgm:presLayoutVars>
          <dgm:bulletEnabled val="1"/>
        </dgm:presLayoutVars>
      </dgm:prSet>
      <dgm:spPr/>
    </dgm:pt>
    <dgm:pt modelId="{3B7D11F2-9A20-D24D-8CD2-C9CCA4C87627}" type="pres">
      <dgm:prSet presAssocID="{65F09FB0-D996-6347-BBE2-6B269B0E4B8E}" presName="spNode" presStyleCnt="0"/>
      <dgm:spPr/>
    </dgm:pt>
    <dgm:pt modelId="{3413D24C-33DE-F347-8D61-317232FE63D9}" type="pres">
      <dgm:prSet presAssocID="{3EF6B80C-ECB6-B04A-BDD1-26284FA6EDFF}" presName="sibTrans" presStyleLbl="sibTrans1D1" presStyleIdx="3" presStyleCnt="5"/>
      <dgm:spPr/>
    </dgm:pt>
    <dgm:pt modelId="{50F92263-76D6-5841-9E2E-784214518DB3}" type="pres">
      <dgm:prSet presAssocID="{9E459345-C9AC-4345-89B9-DB42DCB61799}" presName="node" presStyleLbl="node1" presStyleIdx="4" presStyleCnt="5">
        <dgm:presLayoutVars>
          <dgm:bulletEnabled val="1"/>
        </dgm:presLayoutVars>
      </dgm:prSet>
      <dgm:spPr/>
    </dgm:pt>
    <dgm:pt modelId="{E8DBAA1F-76B0-0949-AB42-06F448C5179B}" type="pres">
      <dgm:prSet presAssocID="{9E459345-C9AC-4345-89B9-DB42DCB61799}" presName="spNode" presStyleCnt="0"/>
      <dgm:spPr/>
    </dgm:pt>
    <dgm:pt modelId="{2962F6EB-66E6-E74A-B58A-9FE3D5C1CC83}" type="pres">
      <dgm:prSet presAssocID="{A4E59D04-97AE-124F-9AA7-BDA574C6976D}" presName="sibTrans" presStyleLbl="sibTrans1D1" presStyleIdx="4" presStyleCnt="5"/>
      <dgm:spPr/>
    </dgm:pt>
  </dgm:ptLst>
  <dgm:cxnLst>
    <dgm:cxn modelId="{62821D61-11D1-1D4A-8D6C-2B2A78FDEE5C}" type="presOf" srcId="{67EA6632-A5D7-B342-98A0-B7C736EC369E}" destId="{C3F5C24A-6C9F-2F4A-9655-7B77A7EB9B88}" srcOrd="0" destOrd="0" presId="urn:microsoft.com/office/officeart/2005/8/layout/cycle5"/>
    <dgm:cxn modelId="{AF9E0A69-4F33-F14F-8338-19BD84101ABC}" type="presOf" srcId="{73C3215D-555F-9F41-937D-506861AAE7CB}" destId="{117486F4-9868-0C40-BA33-99576B448C36}" srcOrd="0" destOrd="0" presId="urn:microsoft.com/office/officeart/2005/8/layout/cycle5"/>
    <dgm:cxn modelId="{ECC88D6F-D9B0-4446-B48F-EA7B15F7ADA0}" type="presOf" srcId="{6337A5FF-94A7-C045-AA81-E6F3591B32E6}" destId="{AF93D9C2-095B-314E-B2E3-56239A1E741C}" srcOrd="0" destOrd="0" presId="urn:microsoft.com/office/officeart/2005/8/layout/cycle5"/>
    <dgm:cxn modelId="{B1AD2F57-347C-4B47-B79F-1C72BEDC26C9}" type="presOf" srcId="{A4E59D04-97AE-124F-9AA7-BDA574C6976D}" destId="{2962F6EB-66E6-E74A-B58A-9FE3D5C1CC83}" srcOrd="0" destOrd="0" presId="urn:microsoft.com/office/officeart/2005/8/layout/cycle5"/>
    <dgm:cxn modelId="{2D981087-C6B6-CE42-8CCA-4852E2133242}" type="presOf" srcId="{8AD94EC9-B21C-5C47-95D8-261E22EADBCB}" destId="{4588726B-0DF2-B845-BC6C-64EC9B9AB868}" srcOrd="0" destOrd="0" presId="urn:microsoft.com/office/officeart/2005/8/layout/cycle5"/>
    <dgm:cxn modelId="{D55DFF89-7CCA-5244-B71A-8B25D990E848}" type="presOf" srcId="{3EF6B80C-ECB6-B04A-BDD1-26284FA6EDFF}" destId="{3413D24C-33DE-F347-8D61-317232FE63D9}" srcOrd="0" destOrd="0" presId="urn:microsoft.com/office/officeart/2005/8/layout/cycle5"/>
    <dgm:cxn modelId="{CE996292-7788-B943-8DDE-7E066870AF36}" type="presOf" srcId="{1BAC9A6D-AC0E-734F-8C0D-464147D47E1F}" destId="{02475F09-EA2C-144B-AF5B-306CEE4BD14F}" srcOrd="0" destOrd="0" presId="urn:microsoft.com/office/officeart/2005/8/layout/cycle5"/>
    <dgm:cxn modelId="{51113AA1-4750-3C45-994D-892093E6B085}" type="presOf" srcId="{37244FCD-4448-6E4B-B387-CCD3330CDDE7}" destId="{987FEE66-C831-0542-BD9B-A9D62F88010A}" srcOrd="0" destOrd="0" presId="urn:microsoft.com/office/officeart/2005/8/layout/cycle5"/>
    <dgm:cxn modelId="{9E46C3AD-3954-F040-8960-8FB36803DDE2}" type="presOf" srcId="{265CCCC1-1124-FA46-810D-A0970A779BB4}" destId="{4A5EF496-2DA5-4648-AC99-AB6448F3D32A}" srcOrd="0" destOrd="0" presId="urn:microsoft.com/office/officeart/2005/8/layout/cycle5"/>
    <dgm:cxn modelId="{3543AEC7-00DC-4648-AF68-13471A87CE53}" srcId="{6337A5FF-94A7-C045-AA81-E6F3591B32E6}" destId="{37244FCD-4448-6E4B-B387-CCD3330CDDE7}" srcOrd="2" destOrd="0" parTransId="{ECF1D516-3DAB-4C43-86DA-18BF1D6651D8}" sibTransId="{8AD94EC9-B21C-5C47-95D8-261E22EADBCB}"/>
    <dgm:cxn modelId="{E901DACD-BFA4-324B-B65C-4E0DE4343516}" type="presOf" srcId="{65F09FB0-D996-6347-BBE2-6B269B0E4B8E}" destId="{CC1C063B-FC96-B844-80B7-BD8137F4BED1}" srcOrd="0" destOrd="0" presId="urn:microsoft.com/office/officeart/2005/8/layout/cycle5"/>
    <dgm:cxn modelId="{A3EC4AD7-968B-4149-8146-3E7B1AB53716}" srcId="{6337A5FF-94A7-C045-AA81-E6F3591B32E6}" destId="{65F09FB0-D996-6347-BBE2-6B269B0E4B8E}" srcOrd="3" destOrd="0" parTransId="{738E8AD8-A09F-DC4F-B1FD-0AB2998602A2}" sibTransId="{3EF6B80C-ECB6-B04A-BDD1-26284FA6EDFF}"/>
    <dgm:cxn modelId="{8FDC8DEF-A421-EF48-984C-890482402E51}" type="presOf" srcId="{9E459345-C9AC-4345-89B9-DB42DCB61799}" destId="{50F92263-76D6-5841-9E2E-784214518DB3}" srcOrd="0" destOrd="0" presId="urn:microsoft.com/office/officeart/2005/8/layout/cycle5"/>
    <dgm:cxn modelId="{78A715F7-A75F-2F4B-A314-2B6D27360EDD}" srcId="{6337A5FF-94A7-C045-AA81-E6F3591B32E6}" destId="{67EA6632-A5D7-B342-98A0-B7C736EC369E}" srcOrd="0" destOrd="0" parTransId="{E95BC1C1-7C41-7642-851C-97A28D54C858}" sibTransId="{265CCCC1-1124-FA46-810D-A0970A779BB4}"/>
    <dgm:cxn modelId="{81FEB5FA-4FC4-9C40-B02E-7ACC178E5BF6}" srcId="{6337A5FF-94A7-C045-AA81-E6F3591B32E6}" destId="{1BAC9A6D-AC0E-734F-8C0D-464147D47E1F}" srcOrd="1" destOrd="0" parTransId="{BBE2A20E-6F05-E941-8571-FA09FFF7D34B}" sibTransId="{73C3215D-555F-9F41-937D-506861AAE7CB}"/>
    <dgm:cxn modelId="{4E042FFF-2A92-7B4C-8CD9-B9FEA3AA41BA}" srcId="{6337A5FF-94A7-C045-AA81-E6F3591B32E6}" destId="{9E459345-C9AC-4345-89B9-DB42DCB61799}" srcOrd="4" destOrd="0" parTransId="{6DEDDDF7-1012-AA44-9650-C2CAAA07B0AD}" sibTransId="{A4E59D04-97AE-124F-9AA7-BDA574C6976D}"/>
    <dgm:cxn modelId="{34CCFB1A-D6D2-0C4E-B946-0619F9F09BFA}" type="presParOf" srcId="{AF93D9C2-095B-314E-B2E3-56239A1E741C}" destId="{C3F5C24A-6C9F-2F4A-9655-7B77A7EB9B88}" srcOrd="0" destOrd="0" presId="urn:microsoft.com/office/officeart/2005/8/layout/cycle5"/>
    <dgm:cxn modelId="{7A552FEA-0DB0-1046-9D34-17D81CF42459}" type="presParOf" srcId="{AF93D9C2-095B-314E-B2E3-56239A1E741C}" destId="{E45CC1A9-8957-FA49-B35B-9DD40C434BB0}" srcOrd="1" destOrd="0" presId="urn:microsoft.com/office/officeart/2005/8/layout/cycle5"/>
    <dgm:cxn modelId="{E2DA805D-83F9-9B47-B1A6-7FEFB492A5ED}" type="presParOf" srcId="{AF93D9C2-095B-314E-B2E3-56239A1E741C}" destId="{4A5EF496-2DA5-4648-AC99-AB6448F3D32A}" srcOrd="2" destOrd="0" presId="urn:microsoft.com/office/officeart/2005/8/layout/cycle5"/>
    <dgm:cxn modelId="{E9D39D9E-5A6E-0A41-9797-6FD0E0529C85}" type="presParOf" srcId="{AF93D9C2-095B-314E-B2E3-56239A1E741C}" destId="{02475F09-EA2C-144B-AF5B-306CEE4BD14F}" srcOrd="3" destOrd="0" presId="urn:microsoft.com/office/officeart/2005/8/layout/cycle5"/>
    <dgm:cxn modelId="{44A4AE04-3470-404A-A72B-F26F8D376D6F}" type="presParOf" srcId="{AF93D9C2-095B-314E-B2E3-56239A1E741C}" destId="{F51C1D79-625D-C04B-AD08-2AACD7731DDE}" srcOrd="4" destOrd="0" presId="urn:microsoft.com/office/officeart/2005/8/layout/cycle5"/>
    <dgm:cxn modelId="{EFE6AC86-89BD-3B44-B95D-59CE88D3C8B2}" type="presParOf" srcId="{AF93D9C2-095B-314E-B2E3-56239A1E741C}" destId="{117486F4-9868-0C40-BA33-99576B448C36}" srcOrd="5" destOrd="0" presId="urn:microsoft.com/office/officeart/2005/8/layout/cycle5"/>
    <dgm:cxn modelId="{58B9BD4E-9AE4-504A-909C-EEFA3359A679}" type="presParOf" srcId="{AF93D9C2-095B-314E-B2E3-56239A1E741C}" destId="{987FEE66-C831-0542-BD9B-A9D62F88010A}" srcOrd="6" destOrd="0" presId="urn:microsoft.com/office/officeart/2005/8/layout/cycle5"/>
    <dgm:cxn modelId="{2E29D901-92A4-ED49-9F2A-AC324AA76C30}" type="presParOf" srcId="{AF93D9C2-095B-314E-B2E3-56239A1E741C}" destId="{F6E3EDD7-9F6C-5542-8941-F9E2CC080933}" srcOrd="7" destOrd="0" presId="urn:microsoft.com/office/officeart/2005/8/layout/cycle5"/>
    <dgm:cxn modelId="{3749FAE4-2D3E-A14D-9096-914C95C56CF3}" type="presParOf" srcId="{AF93D9C2-095B-314E-B2E3-56239A1E741C}" destId="{4588726B-0DF2-B845-BC6C-64EC9B9AB868}" srcOrd="8" destOrd="0" presId="urn:microsoft.com/office/officeart/2005/8/layout/cycle5"/>
    <dgm:cxn modelId="{7B127143-FF9C-734E-95D4-D1DE580FBF89}" type="presParOf" srcId="{AF93D9C2-095B-314E-B2E3-56239A1E741C}" destId="{CC1C063B-FC96-B844-80B7-BD8137F4BED1}" srcOrd="9" destOrd="0" presId="urn:microsoft.com/office/officeart/2005/8/layout/cycle5"/>
    <dgm:cxn modelId="{DC7C09E0-34E7-5D46-8B4C-54174F41A26F}" type="presParOf" srcId="{AF93D9C2-095B-314E-B2E3-56239A1E741C}" destId="{3B7D11F2-9A20-D24D-8CD2-C9CCA4C87627}" srcOrd="10" destOrd="0" presId="urn:microsoft.com/office/officeart/2005/8/layout/cycle5"/>
    <dgm:cxn modelId="{A9C79633-CCB9-6B43-B8D5-90EDF851655B}" type="presParOf" srcId="{AF93D9C2-095B-314E-B2E3-56239A1E741C}" destId="{3413D24C-33DE-F347-8D61-317232FE63D9}" srcOrd="11" destOrd="0" presId="urn:microsoft.com/office/officeart/2005/8/layout/cycle5"/>
    <dgm:cxn modelId="{E5C05C2F-BCE1-6348-9ABB-349CA90DE0AB}" type="presParOf" srcId="{AF93D9C2-095B-314E-B2E3-56239A1E741C}" destId="{50F92263-76D6-5841-9E2E-784214518DB3}" srcOrd="12" destOrd="0" presId="urn:microsoft.com/office/officeart/2005/8/layout/cycle5"/>
    <dgm:cxn modelId="{4B56F730-4FDE-884B-8ECB-2667E25C3FDB}" type="presParOf" srcId="{AF93D9C2-095B-314E-B2E3-56239A1E741C}" destId="{E8DBAA1F-76B0-0949-AB42-06F448C5179B}" srcOrd="13" destOrd="0" presId="urn:microsoft.com/office/officeart/2005/8/layout/cycle5"/>
    <dgm:cxn modelId="{812887EB-1D2A-9C44-8A44-50D1D2878FFD}" type="presParOf" srcId="{AF93D9C2-095B-314E-B2E3-56239A1E741C}" destId="{2962F6EB-66E6-E74A-B58A-9FE3D5C1CC83}" srcOrd="14"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5882A4-FA39-BE49-A2AF-10C0644B36DD}" type="doc">
      <dgm:prSet loTypeId="urn:microsoft.com/office/officeart/2005/8/layout/matrix3" loCatId="" qsTypeId="urn:microsoft.com/office/officeart/2005/8/quickstyle/simple4" qsCatId="simple" csTypeId="urn:microsoft.com/office/officeart/2005/8/colors/accent1_2" csCatId="accent1" phldr="1"/>
      <dgm:spPr/>
      <dgm:t>
        <a:bodyPr/>
        <a:lstStyle/>
        <a:p>
          <a:endParaRPr lang="en-US"/>
        </a:p>
      </dgm:t>
    </dgm:pt>
    <dgm:pt modelId="{37E5B86B-DF40-1447-92B5-3EF62E99072C}">
      <dgm:prSet phldrT="[Text]"/>
      <dgm:spPr/>
      <dgm:t>
        <a:bodyPr/>
        <a:lstStyle/>
        <a:p>
          <a:r>
            <a:rPr lang="en-US" dirty="0"/>
            <a:t>FAQs</a:t>
          </a:r>
        </a:p>
      </dgm:t>
    </dgm:pt>
    <dgm:pt modelId="{62B076FD-6016-F844-917B-75F3F05BC46C}" type="parTrans" cxnId="{5F02C90D-EAAC-564C-AC40-249D0E67D4D1}">
      <dgm:prSet/>
      <dgm:spPr/>
      <dgm:t>
        <a:bodyPr/>
        <a:lstStyle/>
        <a:p>
          <a:endParaRPr lang="en-US"/>
        </a:p>
      </dgm:t>
    </dgm:pt>
    <dgm:pt modelId="{427B636A-0DB2-4A42-9A1B-CFA115D4C5F4}" type="sibTrans" cxnId="{5F02C90D-EAAC-564C-AC40-249D0E67D4D1}">
      <dgm:prSet/>
      <dgm:spPr/>
      <dgm:t>
        <a:bodyPr/>
        <a:lstStyle/>
        <a:p>
          <a:endParaRPr lang="en-US"/>
        </a:p>
      </dgm:t>
    </dgm:pt>
    <dgm:pt modelId="{4BD9411F-B4DC-064D-98CB-B3F5CD84583E}">
      <dgm:prSet phldrT="[Text]"/>
      <dgm:spPr/>
      <dgm:t>
        <a:bodyPr/>
        <a:lstStyle/>
        <a:p>
          <a:r>
            <a:rPr lang="en-US" dirty="0"/>
            <a:t>Guides</a:t>
          </a:r>
        </a:p>
      </dgm:t>
    </dgm:pt>
    <dgm:pt modelId="{16E4EBE0-5FF4-FD49-AA3F-67C5038BDDC2}" type="parTrans" cxnId="{C31892A6-2352-B948-B841-68586D1ED570}">
      <dgm:prSet/>
      <dgm:spPr/>
      <dgm:t>
        <a:bodyPr/>
        <a:lstStyle/>
        <a:p>
          <a:endParaRPr lang="en-US"/>
        </a:p>
      </dgm:t>
    </dgm:pt>
    <dgm:pt modelId="{A0BC62EC-36A4-A849-BA6E-10E92A54CBB9}" type="sibTrans" cxnId="{C31892A6-2352-B948-B841-68586D1ED570}">
      <dgm:prSet/>
      <dgm:spPr/>
      <dgm:t>
        <a:bodyPr/>
        <a:lstStyle/>
        <a:p>
          <a:endParaRPr lang="en-US"/>
        </a:p>
      </dgm:t>
    </dgm:pt>
    <dgm:pt modelId="{07B51711-EFE7-E141-990F-FBC51546296D}">
      <dgm:prSet phldrT="[Text]"/>
      <dgm:spPr/>
      <dgm:t>
        <a:bodyPr/>
        <a:lstStyle/>
        <a:p>
          <a:r>
            <a:rPr lang="en-US" dirty="0"/>
            <a:t>Forums</a:t>
          </a:r>
        </a:p>
      </dgm:t>
    </dgm:pt>
    <dgm:pt modelId="{F751E77C-4DF5-7B49-BD1C-34F69148F86C}" type="parTrans" cxnId="{E78C9EAB-649B-7A40-92CC-8CDC73B7A52B}">
      <dgm:prSet/>
      <dgm:spPr/>
      <dgm:t>
        <a:bodyPr/>
        <a:lstStyle/>
        <a:p>
          <a:endParaRPr lang="en-US"/>
        </a:p>
      </dgm:t>
    </dgm:pt>
    <dgm:pt modelId="{BBDF39EC-F4BB-6941-9124-166C87DD34C5}" type="sibTrans" cxnId="{E78C9EAB-649B-7A40-92CC-8CDC73B7A52B}">
      <dgm:prSet/>
      <dgm:spPr/>
      <dgm:t>
        <a:bodyPr/>
        <a:lstStyle/>
        <a:p>
          <a:endParaRPr lang="en-US"/>
        </a:p>
      </dgm:t>
    </dgm:pt>
    <dgm:pt modelId="{2D13B0C1-B9EB-874B-B3FE-4E00FDA0F607}">
      <dgm:prSet phldrT="[Text]"/>
      <dgm:spPr/>
      <dgm:t>
        <a:bodyPr/>
        <a:lstStyle/>
        <a:p>
          <a:r>
            <a:rPr lang="en-US" dirty="0"/>
            <a:t>Webinars</a:t>
          </a:r>
        </a:p>
      </dgm:t>
    </dgm:pt>
    <dgm:pt modelId="{DAEB705F-BA10-B242-A9BD-57B22E700E7A}" type="parTrans" cxnId="{CE92CE61-A25E-9D48-9432-1F6D34266479}">
      <dgm:prSet/>
      <dgm:spPr/>
      <dgm:t>
        <a:bodyPr/>
        <a:lstStyle/>
        <a:p>
          <a:endParaRPr lang="en-US"/>
        </a:p>
      </dgm:t>
    </dgm:pt>
    <dgm:pt modelId="{B436EF88-F5C2-CD45-B201-AA62E387ACE6}" type="sibTrans" cxnId="{CE92CE61-A25E-9D48-9432-1F6D34266479}">
      <dgm:prSet/>
      <dgm:spPr/>
      <dgm:t>
        <a:bodyPr/>
        <a:lstStyle/>
        <a:p>
          <a:endParaRPr lang="en-US"/>
        </a:p>
      </dgm:t>
    </dgm:pt>
    <dgm:pt modelId="{E1CC3830-6DC1-004C-A8C5-91FD5D9ACF1D}" type="pres">
      <dgm:prSet presAssocID="{005882A4-FA39-BE49-A2AF-10C0644B36DD}" presName="matrix" presStyleCnt="0">
        <dgm:presLayoutVars>
          <dgm:chMax val="1"/>
          <dgm:dir/>
          <dgm:resizeHandles val="exact"/>
        </dgm:presLayoutVars>
      </dgm:prSet>
      <dgm:spPr/>
    </dgm:pt>
    <dgm:pt modelId="{DCFC6FE8-A462-CC45-81CF-1FA93B1280BF}" type="pres">
      <dgm:prSet presAssocID="{005882A4-FA39-BE49-A2AF-10C0644B36DD}" presName="diamond" presStyleLbl="bgShp" presStyleIdx="0" presStyleCnt="1"/>
      <dgm:spPr/>
    </dgm:pt>
    <dgm:pt modelId="{BD6DFE31-E486-874F-AF93-2BFA1E0F3E38}" type="pres">
      <dgm:prSet presAssocID="{005882A4-FA39-BE49-A2AF-10C0644B36DD}" presName="quad1" presStyleLbl="node1" presStyleIdx="0" presStyleCnt="4" custLinFactNeighborX="1073" custLinFactNeighborY="2553">
        <dgm:presLayoutVars>
          <dgm:chMax val="0"/>
          <dgm:chPref val="0"/>
          <dgm:bulletEnabled val="1"/>
        </dgm:presLayoutVars>
      </dgm:prSet>
      <dgm:spPr/>
    </dgm:pt>
    <dgm:pt modelId="{F53B0CEB-CB42-184D-B1D0-ABB14870D66B}" type="pres">
      <dgm:prSet presAssocID="{005882A4-FA39-BE49-A2AF-10C0644B36DD}" presName="quad2" presStyleLbl="node1" presStyleIdx="1" presStyleCnt="4" custLinFactNeighborY="1176">
        <dgm:presLayoutVars>
          <dgm:chMax val="0"/>
          <dgm:chPref val="0"/>
          <dgm:bulletEnabled val="1"/>
        </dgm:presLayoutVars>
      </dgm:prSet>
      <dgm:spPr/>
    </dgm:pt>
    <dgm:pt modelId="{FC51D721-8383-6E47-A67D-785944FD88C2}" type="pres">
      <dgm:prSet presAssocID="{005882A4-FA39-BE49-A2AF-10C0644B36DD}" presName="quad3" presStyleLbl="node1" presStyleIdx="2" presStyleCnt="4">
        <dgm:presLayoutVars>
          <dgm:chMax val="0"/>
          <dgm:chPref val="0"/>
          <dgm:bulletEnabled val="1"/>
        </dgm:presLayoutVars>
      </dgm:prSet>
      <dgm:spPr/>
    </dgm:pt>
    <dgm:pt modelId="{02014B06-0462-D646-9A3F-F599455BB874}" type="pres">
      <dgm:prSet presAssocID="{005882A4-FA39-BE49-A2AF-10C0644B36DD}" presName="quad4" presStyleLbl="node1" presStyleIdx="3" presStyleCnt="4">
        <dgm:presLayoutVars>
          <dgm:chMax val="0"/>
          <dgm:chPref val="0"/>
          <dgm:bulletEnabled val="1"/>
        </dgm:presLayoutVars>
      </dgm:prSet>
      <dgm:spPr/>
    </dgm:pt>
  </dgm:ptLst>
  <dgm:cxnLst>
    <dgm:cxn modelId="{5F02C90D-EAAC-564C-AC40-249D0E67D4D1}" srcId="{005882A4-FA39-BE49-A2AF-10C0644B36DD}" destId="{37E5B86B-DF40-1447-92B5-3EF62E99072C}" srcOrd="0" destOrd="0" parTransId="{62B076FD-6016-F844-917B-75F3F05BC46C}" sibTransId="{427B636A-0DB2-4A42-9A1B-CFA115D4C5F4}"/>
    <dgm:cxn modelId="{850ED236-93CC-1049-A5CB-F9DBA9CB52A6}" type="presOf" srcId="{07B51711-EFE7-E141-990F-FBC51546296D}" destId="{FC51D721-8383-6E47-A67D-785944FD88C2}" srcOrd="0" destOrd="0" presId="urn:microsoft.com/office/officeart/2005/8/layout/matrix3"/>
    <dgm:cxn modelId="{CE92CE61-A25E-9D48-9432-1F6D34266479}" srcId="{005882A4-FA39-BE49-A2AF-10C0644B36DD}" destId="{2D13B0C1-B9EB-874B-B3FE-4E00FDA0F607}" srcOrd="3" destOrd="0" parTransId="{DAEB705F-BA10-B242-A9BD-57B22E700E7A}" sibTransId="{B436EF88-F5C2-CD45-B201-AA62E387ACE6}"/>
    <dgm:cxn modelId="{F21A2C42-D2A0-2A4C-ADDA-02E9DEFF4B83}" type="presOf" srcId="{005882A4-FA39-BE49-A2AF-10C0644B36DD}" destId="{E1CC3830-6DC1-004C-A8C5-91FD5D9ACF1D}" srcOrd="0" destOrd="0" presId="urn:microsoft.com/office/officeart/2005/8/layout/matrix3"/>
    <dgm:cxn modelId="{C31892A6-2352-B948-B841-68586D1ED570}" srcId="{005882A4-FA39-BE49-A2AF-10C0644B36DD}" destId="{4BD9411F-B4DC-064D-98CB-B3F5CD84583E}" srcOrd="1" destOrd="0" parTransId="{16E4EBE0-5FF4-FD49-AA3F-67C5038BDDC2}" sibTransId="{A0BC62EC-36A4-A849-BA6E-10E92A54CBB9}"/>
    <dgm:cxn modelId="{E78C9EAB-649B-7A40-92CC-8CDC73B7A52B}" srcId="{005882A4-FA39-BE49-A2AF-10C0644B36DD}" destId="{07B51711-EFE7-E141-990F-FBC51546296D}" srcOrd="2" destOrd="0" parTransId="{F751E77C-4DF5-7B49-BD1C-34F69148F86C}" sibTransId="{BBDF39EC-F4BB-6941-9124-166C87DD34C5}"/>
    <dgm:cxn modelId="{277D62C1-3BD7-DB42-872E-06F1D957E63D}" type="presOf" srcId="{4BD9411F-B4DC-064D-98CB-B3F5CD84583E}" destId="{F53B0CEB-CB42-184D-B1D0-ABB14870D66B}" srcOrd="0" destOrd="0" presId="urn:microsoft.com/office/officeart/2005/8/layout/matrix3"/>
    <dgm:cxn modelId="{30FEC8E0-5BE4-0946-B412-072C7B4F30DB}" type="presOf" srcId="{37E5B86B-DF40-1447-92B5-3EF62E99072C}" destId="{BD6DFE31-E486-874F-AF93-2BFA1E0F3E38}" srcOrd="0" destOrd="0" presId="urn:microsoft.com/office/officeart/2005/8/layout/matrix3"/>
    <dgm:cxn modelId="{264FD2EB-627C-6949-AD5E-EED2FEAD3ABD}" type="presOf" srcId="{2D13B0C1-B9EB-874B-B3FE-4E00FDA0F607}" destId="{02014B06-0462-D646-9A3F-F599455BB874}" srcOrd="0" destOrd="0" presId="urn:microsoft.com/office/officeart/2005/8/layout/matrix3"/>
    <dgm:cxn modelId="{BE9FC7BD-3136-A54E-A194-BBBD83F1158C}" type="presParOf" srcId="{E1CC3830-6DC1-004C-A8C5-91FD5D9ACF1D}" destId="{DCFC6FE8-A462-CC45-81CF-1FA93B1280BF}" srcOrd="0" destOrd="0" presId="urn:microsoft.com/office/officeart/2005/8/layout/matrix3"/>
    <dgm:cxn modelId="{3A99B122-4760-A249-B8F8-53B455AF20D1}" type="presParOf" srcId="{E1CC3830-6DC1-004C-A8C5-91FD5D9ACF1D}" destId="{BD6DFE31-E486-874F-AF93-2BFA1E0F3E38}" srcOrd="1" destOrd="0" presId="urn:microsoft.com/office/officeart/2005/8/layout/matrix3"/>
    <dgm:cxn modelId="{E5F26383-2AE8-9443-82CA-2CEB6DE1CCB8}" type="presParOf" srcId="{E1CC3830-6DC1-004C-A8C5-91FD5D9ACF1D}" destId="{F53B0CEB-CB42-184D-B1D0-ABB14870D66B}" srcOrd="2" destOrd="0" presId="urn:microsoft.com/office/officeart/2005/8/layout/matrix3"/>
    <dgm:cxn modelId="{ED2DCE69-9D8B-A24B-B4F8-7AF8CB049C29}" type="presParOf" srcId="{E1CC3830-6DC1-004C-A8C5-91FD5D9ACF1D}" destId="{FC51D721-8383-6E47-A67D-785944FD88C2}" srcOrd="3" destOrd="0" presId="urn:microsoft.com/office/officeart/2005/8/layout/matrix3"/>
    <dgm:cxn modelId="{7560369A-6F26-4F44-97C6-6D31B636DE9D}" type="presParOf" srcId="{E1CC3830-6DC1-004C-A8C5-91FD5D9ACF1D}" destId="{02014B06-0462-D646-9A3F-F599455BB874}"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F5C24A-6C9F-2F4A-9655-7B77A7EB9B88}">
      <dsp:nvSpPr>
        <dsp:cNvPr id="0" name=""/>
        <dsp:cNvSpPr/>
      </dsp:nvSpPr>
      <dsp:spPr>
        <a:xfrm>
          <a:off x="3616651" y="1715"/>
          <a:ext cx="1723048" cy="111998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Educated about Long COVID</a:t>
          </a:r>
        </a:p>
      </dsp:txBody>
      <dsp:txXfrm>
        <a:off x="3671324" y="56388"/>
        <a:ext cx="1613702" cy="1010635"/>
      </dsp:txXfrm>
    </dsp:sp>
    <dsp:sp modelId="{4A5EF496-2DA5-4648-AC99-AB6448F3D32A}">
      <dsp:nvSpPr>
        <dsp:cNvPr id="0" name=""/>
        <dsp:cNvSpPr/>
      </dsp:nvSpPr>
      <dsp:spPr>
        <a:xfrm>
          <a:off x="2238070" y="561706"/>
          <a:ext cx="4480211" cy="4480211"/>
        </a:xfrm>
        <a:custGeom>
          <a:avLst/>
          <a:gdLst/>
          <a:ahLst/>
          <a:cxnLst/>
          <a:rect l="0" t="0" r="0" b="0"/>
          <a:pathLst>
            <a:path>
              <a:moveTo>
                <a:pt x="3333071" y="284728"/>
              </a:moveTo>
              <a:arcTo wR="2240105" hR="2240105" stAng="17952191" swAng="1213514"/>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02475F09-EA2C-144B-AF5B-306CEE4BD14F}">
      <dsp:nvSpPr>
        <dsp:cNvPr id="0" name=""/>
        <dsp:cNvSpPr/>
      </dsp:nvSpPr>
      <dsp:spPr>
        <a:xfrm>
          <a:off x="5747119" y="1549590"/>
          <a:ext cx="1723048" cy="1119981"/>
        </a:xfrm>
        <a:prstGeom prst="roundRect">
          <a:avLst/>
        </a:prstGeom>
        <a:gradFill rotWithShape="0">
          <a:gsLst>
            <a:gs pos="0">
              <a:schemeClr val="accent3">
                <a:hueOff val="2063785"/>
                <a:satOff val="16248"/>
                <a:lumOff val="8872"/>
                <a:alphaOff val="0"/>
                <a:satMod val="103000"/>
                <a:lumMod val="102000"/>
                <a:tint val="94000"/>
              </a:schemeClr>
            </a:gs>
            <a:gs pos="50000">
              <a:schemeClr val="accent3">
                <a:hueOff val="2063785"/>
                <a:satOff val="16248"/>
                <a:lumOff val="8872"/>
                <a:alphaOff val="0"/>
                <a:satMod val="110000"/>
                <a:lumMod val="100000"/>
                <a:shade val="100000"/>
              </a:schemeClr>
            </a:gs>
            <a:gs pos="100000">
              <a:schemeClr val="accent3">
                <a:hueOff val="2063785"/>
                <a:satOff val="16248"/>
                <a:lumOff val="887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Work with health professionals,</a:t>
          </a:r>
        </a:p>
        <a:p>
          <a:pPr marL="0" lvl="0" indent="0" algn="ctr" defTabSz="711200">
            <a:lnSpc>
              <a:spcPct val="90000"/>
            </a:lnSpc>
            <a:spcBef>
              <a:spcPct val="0"/>
            </a:spcBef>
            <a:spcAft>
              <a:spcPct val="35000"/>
            </a:spcAft>
            <a:buNone/>
          </a:pPr>
          <a:r>
            <a:rPr lang="en-US" sz="1600" kern="1200" dirty="0"/>
            <a:t> </a:t>
          </a:r>
          <a:r>
            <a:rPr lang="en-US" sz="1600" kern="1200" dirty="0" err="1"/>
            <a:t>eg</a:t>
          </a:r>
          <a:r>
            <a:rPr lang="en-US" sz="1600" kern="1200" dirty="0"/>
            <a:t> OH</a:t>
          </a:r>
        </a:p>
      </dsp:txBody>
      <dsp:txXfrm>
        <a:off x="5801792" y="1604263"/>
        <a:ext cx="1613702" cy="1010635"/>
      </dsp:txXfrm>
    </dsp:sp>
    <dsp:sp modelId="{117486F4-9868-0C40-BA33-99576B448C36}">
      <dsp:nvSpPr>
        <dsp:cNvPr id="0" name=""/>
        <dsp:cNvSpPr/>
      </dsp:nvSpPr>
      <dsp:spPr>
        <a:xfrm>
          <a:off x="2238070" y="561706"/>
          <a:ext cx="4480211" cy="4480211"/>
        </a:xfrm>
        <a:custGeom>
          <a:avLst/>
          <a:gdLst/>
          <a:ahLst/>
          <a:cxnLst/>
          <a:rect l="0" t="0" r="0" b="0"/>
          <a:pathLst>
            <a:path>
              <a:moveTo>
                <a:pt x="4474867" y="2394750"/>
              </a:moveTo>
              <a:arcTo wR="2240105" hR="2240105" stAng="21837512" swAng="1361254"/>
            </a:path>
          </a:pathLst>
        </a:custGeom>
        <a:noFill/>
        <a:ln w="6350" cap="flat" cmpd="sng" algn="ctr">
          <a:solidFill>
            <a:schemeClr val="accent3">
              <a:hueOff val="2063785"/>
              <a:satOff val="16248"/>
              <a:lumOff val="887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87FEE66-C831-0542-BD9B-A9D62F88010A}">
      <dsp:nvSpPr>
        <dsp:cNvPr id="0" name=""/>
        <dsp:cNvSpPr/>
      </dsp:nvSpPr>
      <dsp:spPr>
        <a:xfrm>
          <a:off x="4933352" y="4054104"/>
          <a:ext cx="1723048" cy="1119981"/>
        </a:xfrm>
        <a:prstGeom prst="roundRect">
          <a:avLst/>
        </a:prstGeom>
        <a:gradFill rotWithShape="0">
          <a:gsLst>
            <a:gs pos="0">
              <a:schemeClr val="accent3">
                <a:hueOff val="4127570"/>
                <a:satOff val="32496"/>
                <a:lumOff val="17744"/>
                <a:alphaOff val="0"/>
                <a:satMod val="103000"/>
                <a:lumMod val="102000"/>
                <a:tint val="94000"/>
              </a:schemeClr>
            </a:gs>
            <a:gs pos="50000">
              <a:schemeClr val="accent3">
                <a:hueOff val="4127570"/>
                <a:satOff val="32496"/>
                <a:lumOff val="17744"/>
                <a:alphaOff val="0"/>
                <a:satMod val="110000"/>
                <a:lumMod val="100000"/>
                <a:shade val="100000"/>
              </a:schemeClr>
            </a:gs>
            <a:gs pos="100000">
              <a:schemeClr val="accent3">
                <a:hueOff val="4127570"/>
                <a:satOff val="32496"/>
                <a:lumOff val="1774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Compassionate and sensitive 121s</a:t>
          </a:r>
        </a:p>
      </dsp:txBody>
      <dsp:txXfrm>
        <a:off x="4988025" y="4108777"/>
        <a:ext cx="1613702" cy="1010635"/>
      </dsp:txXfrm>
    </dsp:sp>
    <dsp:sp modelId="{4588726B-0DF2-B845-BC6C-64EC9B9AB868}">
      <dsp:nvSpPr>
        <dsp:cNvPr id="0" name=""/>
        <dsp:cNvSpPr/>
      </dsp:nvSpPr>
      <dsp:spPr>
        <a:xfrm>
          <a:off x="2238070" y="561706"/>
          <a:ext cx="4480211" cy="4480211"/>
        </a:xfrm>
        <a:custGeom>
          <a:avLst/>
          <a:gdLst/>
          <a:ahLst/>
          <a:cxnLst/>
          <a:rect l="0" t="0" r="0" b="0"/>
          <a:pathLst>
            <a:path>
              <a:moveTo>
                <a:pt x="2515703" y="4463193"/>
              </a:moveTo>
              <a:arcTo wR="2240105" hR="2240105" stAng="4975983" swAng="848034"/>
            </a:path>
          </a:pathLst>
        </a:custGeom>
        <a:noFill/>
        <a:ln w="6350" cap="flat" cmpd="sng" algn="ctr">
          <a:solidFill>
            <a:schemeClr val="accent3">
              <a:hueOff val="4127570"/>
              <a:satOff val="32496"/>
              <a:lumOff val="1774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CC1C063B-FC96-B844-80B7-BD8137F4BED1}">
      <dsp:nvSpPr>
        <dsp:cNvPr id="0" name=""/>
        <dsp:cNvSpPr/>
      </dsp:nvSpPr>
      <dsp:spPr>
        <a:xfrm>
          <a:off x="2299950" y="4054104"/>
          <a:ext cx="1723048" cy="1119981"/>
        </a:xfrm>
        <a:prstGeom prst="roundRect">
          <a:avLst/>
        </a:prstGeom>
        <a:gradFill rotWithShape="0">
          <a:gsLst>
            <a:gs pos="0">
              <a:schemeClr val="accent3">
                <a:hueOff val="6191355"/>
                <a:satOff val="48743"/>
                <a:lumOff val="26617"/>
                <a:alphaOff val="0"/>
                <a:satMod val="103000"/>
                <a:lumMod val="102000"/>
                <a:tint val="94000"/>
              </a:schemeClr>
            </a:gs>
            <a:gs pos="50000">
              <a:schemeClr val="accent3">
                <a:hueOff val="6191355"/>
                <a:satOff val="48743"/>
                <a:lumOff val="26617"/>
                <a:alphaOff val="0"/>
                <a:satMod val="110000"/>
                <a:lumMod val="100000"/>
                <a:shade val="100000"/>
              </a:schemeClr>
            </a:gs>
            <a:gs pos="100000">
              <a:schemeClr val="accent3">
                <a:hueOff val="6191355"/>
                <a:satOff val="48743"/>
                <a:lumOff val="266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Supportive policies and practical adjustments</a:t>
          </a:r>
        </a:p>
      </dsp:txBody>
      <dsp:txXfrm>
        <a:off x="2354623" y="4108777"/>
        <a:ext cx="1613702" cy="1010635"/>
      </dsp:txXfrm>
    </dsp:sp>
    <dsp:sp modelId="{3413D24C-33DE-F347-8D61-317232FE63D9}">
      <dsp:nvSpPr>
        <dsp:cNvPr id="0" name=""/>
        <dsp:cNvSpPr/>
      </dsp:nvSpPr>
      <dsp:spPr>
        <a:xfrm>
          <a:off x="2238070" y="561706"/>
          <a:ext cx="4480211" cy="4480211"/>
        </a:xfrm>
        <a:custGeom>
          <a:avLst/>
          <a:gdLst/>
          <a:ahLst/>
          <a:cxnLst/>
          <a:rect l="0" t="0" r="0" b="0"/>
          <a:pathLst>
            <a:path>
              <a:moveTo>
                <a:pt x="237913" y="3244744"/>
              </a:moveTo>
              <a:arcTo wR="2240105" hR="2240105" stAng="9201234" swAng="1361254"/>
            </a:path>
          </a:pathLst>
        </a:custGeom>
        <a:noFill/>
        <a:ln w="6350" cap="flat" cmpd="sng" algn="ctr">
          <a:solidFill>
            <a:schemeClr val="accent3">
              <a:hueOff val="6191355"/>
              <a:satOff val="48743"/>
              <a:lumOff val="2661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50F92263-76D6-5841-9E2E-784214518DB3}">
      <dsp:nvSpPr>
        <dsp:cNvPr id="0" name=""/>
        <dsp:cNvSpPr/>
      </dsp:nvSpPr>
      <dsp:spPr>
        <a:xfrm>
          <a:off x="1486184" y="1549590"/>
          <a:ext cx="1723048" cy="1119981"/>
        </a:xfrm>
        <a:prstGeom prst="roundRect">
          <a:avLst/>
        </a:prstGeom>
        <a:gradFill rotWithShape="0">
          <a:gsLst>
            <a:gs pos="0">
              <a:schemeClr val="accent3">
                <a:hueOff val="8255140"/>
                <a:satOff val="64991"/>
                <a:lumOff val="35489"/>
                <a:alphaOff val="0"/>
                <a:satMod val="103000"/>
                <a:lumMod val="102000"/>
                <a:tint val="94000"/>
              </a:schemeClr>
            </a:gs>
            <a:gs pos="50000">
              <a:schemeClr val="accent3">
                <a:hueOff val="8255140"/>
                <a:satOff val="64991"/>
                <a:lumOff val="35489"/>
                <a:alphaOff val="0"/>
                <a:satMod val="110000"/>
                <a:lumMod val="100000"/>
                <a:shade val="100000"/>
              </a:schemeClr>
            </a:gs>
            <a:gs pos="100000">
              <a:schemeClr val="accent3">
                <a:hueOff val="8255140"/>
                <a:satOff val="64991"/>
                <a:lumOff val="3548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Ongoing and flexible support, NB RTW</a:t>
          </a:r>
        </a:p>
      </dsp:txBody>
      <dsp:txXfrm>
        <a:off x="1540857" y="1604263"/>
        <a:ext cx="1613702" cy="1010635"/>
      </dsp:txXfrm>
    </dsp:sp>
    <dsp:sp modelId="{2962F6EB-66E6-E74A-B58A-9FE3D5C1CC83}">
      <dsp:nvSpPr>
        <dsp:cNvPr id="0" name=""/>
        <dsp:cNvSpPr/>
      </dsp:nvSpPr>
      <dsp:spPr>
        <a:xfrm>
          <a:off x="2238070" y="561706"/>
          <a:ext cx="4480211" cy="4480211"/>
        </a:xfrm>
        <a:custGeom>
          <a:avLst/>
          <a:gdLst/>
          <a:ahLst/>
          <a:cxnLst/>
          <a:rect l="0" t="0" r="0" b="0"/>
          <a:pathLst>
            <a:path>
              <a:moveTo>
                <a:pt x="538534" y="783146"/>
              </a:moveTo>
              <a:arcTo wR="2240105" hR="2240105" stAng="13234295" swAng="1213514"/>
            </a:path>
          </a:pathLst>
        </a:custGeom>
        <a:noFill/>
        <a:ln w="6350" cap="flat" cmpd="sng" algn="ctr">
          <a:solidFill>
            <a:schemeClr val="accent3">
              <a:hueOff val="8255140"/>
              <a:satOff val="64991"/>
              <a:lumOff val="3548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C6FE8-A462-CC45-81CF-1FA93B1280BF}">
      <dsp:nvSpPr>
        <dsp:cNvPr id="0" name=""/>
        <dsp:cNvSpPr/>
      </dsp:nvSpPr>
      <dsp:spPr>
        <a:xfrm>
          <a:off x="2621804" y="0"/>
          <a:ext cx="2905324" cy="2905324"/>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D6DFE31-E486-874F-AF93-2BFA1E0F3E38}">
      <dsp:nvSpPr>
        <dsp:cNvPr id="0" name=""/>
        <dsp:cNvSpPr/>
      </dsp:nvSpPr>
      <dsp:spPr>
        <a:xfrm>
          <a:off x="2909967" y="304933"/>
          <a:ext cx="1133076" cy="1133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FAQs</a:t>
          </a:r>
        </a:p>
      </dsp:txBody>
      <dsp:txXfrm>
        <a:off x="2965279" y="360245"/>
        <a:ext cx="1022452" cy="1022452"/>
      </dsp:txXfrm>
    </dsp:sp>
    <dsp:sp modelId="{F53B0CEB-CB42-184D-B1D0-ABB14870D66B}">
      <dsp:nvSpPr>
        <dsp:cNvPr id="0" name=""/>
        <dsp:cNvSpPr/>
      </dsp:nvSpPr>
      <dsp:spPr>
        <a:xfrm>
          <a:off x="4118045" y="289330"/>
          <a:ext cx="1133076" cy="1133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Guides</a:t>
          </a:r>
        </a:p>
      </dsp:txBody>
      <dsp:txXfrm>
        <a:off x="4173357" y="344642"/>
        <a:ext cx="1022452" cy="1022452"/>
      </dsp:txXfrm>
    </dsp:sp>
    <dsp:sp modelId="{FC51D721-8383-6E47-A67D-785944FD88C2}">
      <dsp:nvSpPr>
        <dsp:cNvPr id="0" name=""/>
        <dsp:cNvSpPr/>
      </dsp:nvSpPr>
      <dsp:spPr>
        <a:xfrm>
          <a:off x="2897809" y="1496241"/>
          <a:ext cx="1133076" cy="1133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Forums</a:t>
          </a:r>
        </a:p>
      </dsp:txBody>
      <dsp:txXfrm>
        <a:off x="2953121" y="1551553"/>
        <a:ext cx="1022452" cy="1022452"/>
      </dsp:txXfrm>
    </dsp:sp>
    <dsp:sp modelId="{02014B06-0462-D646-9A3F-F599455BB874}">
      <dsp:nvSpPr>
        <dsp:cNvPr id="0" name=""/>
        <dsp:cNvSpPr/>
      </dsp:nvSpPr>
      <dsp:spPr>
        <a:xfrm>
          <a:off x="4118045" y="1496241"/>
          <a:ext cx="1133076" cy="113307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Webinars</a:t>
          </a:r>
        </a:p>
      </dsp:txBody>
      <dsp:txXfrm>
        <a:off x="4173357" y="1551553"/>
        <a:ext cx="1022452" cy="1022452"/>
      </dsp:txXfrm>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25" y="0"/>
            <a:ext cx="2951163" cy="498475"/>
          </a:xfrm>
          <a:prstGeom prst="rect">
            <a:avLst/>
          </a:prstGeom>
        </p:spPr>
        <p:txBody>
          <a:bodyPr vert="horz" lIns="91440" tIns="45720" rIns="91440" bIns="45720" rtlCol="0"/>
          <a:lstStyle>
            <a:lvl1pPr algn="r">
              <a:defRPr sz="1200"/>
            </a:lvl1pPr>
          </a:lstStyle>
          <a:p>
            <a:fld id="{BF99810C-90C5-4D73-9CBA-F699AE2D2E33}" type="datetimeFigureOut">
              <a:rPr lang="en-GB" smtClean="0"/>
              <a:t>27/09/2021</a:t>
            </a:fld>
            <a:endParaRPr lang="en-GB"/>
          </a:p>
        </p:txBody>
      </p:sp>
      <p:sp>
        <p:nvSpPr>
          <p:cNvPr id="4" name="Slide Image Placeholder 3"/>
          <p:cNvSpPr>
            <a:spLocks noGrp="1" noRot="1" noChangeAspect="1"/>
          </p:cNvSpPr>
          <p:nvPr>
            <p:ph type="sldImg" idx="2"/>
          </p:nvPr>
        </p:nvSpPr>
        <p:spPr>
          <a:xfrm>
            <a:off x="1168400" y="1243013"/>
            <a:ext cx="4473575"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84725"/>
            <a:ext cx="5448300" cy="3914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4038"/>
            <a:ext cx="2951163"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25" y="9444038"/>
            <a:ext cx="2951163" cy="498475"/>
          </a:xfrm>
          <a:prstGeom prst="rect">
            <a:avLst/>
          </a:prstGeom>
        </p:spPr>
        <p:txBody>
          <a:bodyPr vert="horz" lIns="91440" tIns="45720" rIns="91440" bIns="45720" rtlCol="0" anchor="b"/>
          <a:lstStyle>
            <a:lvl1pPr algn="r">
              <a:defRPr sz="1200"/>
            </a:lvl1pPr>
          </a:lstStyle>
          <a:p>
            <a:fld id="{6C7ACFDB-760C-482D-8FF6-2AB217B58877}" type="slidenum">
              <a:rPr lang="en-GB" smtClean="0"/>
              <a:t>‹#›</a:t>
            </a:fld>
            <a:endParaRPr lang="en-GB"/>
          </a:p>
        </p:txBody>
      </p:sp>
    </p:spTree>
    <p:extLst>
      <p:ext uri="{BB962C8B-B14F-4D97-AF65-F5344CB8AC3E}">
        <p14:creationId xmlns:p14="http://schemas.microsoft.com/office/powerpoint/2010/main" val="302301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vidence.nihr.ac.uk/themedreview/living-with-covid19-second-review/"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vidence.nihr.ac.uk/themedreview/living-with-covid19-second-review/"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vidence.nihr.ac.uk/themedreview/living-with-covid19-second-review/"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11B1F78-C374-4071-8C46-5818C6DD97A1}" type="slidenum">
              <a:rPr lang="en-GB" smtClean="0"/>
              <a:t>5</a:t>
            </a:fld>
            <a:endParaRPr lang="en-GB"/>
          </a:p>
        </p:txBody>
      </p:sp>
    </p:spTree>
    <p:extLst>
      <p:ext uri="{BB962C8B-B14F-4D97-AF65-F5344CB8AC3E}">
        <p14:creationId xmlns:p14="http://schemas.microsoft.com/office/powerpoint/2010/main" val="24462364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a928b88f4_0_23:notes"/>
          <p:cNvSpPr txBox="1">
            <a:spLocks noGrp="1"/>
          </p:cNvSpPr>
          <p:nvPr>
            <p:ph type="body" idx="1"/>
          </p:nvPr>
        </p:nvSpPr>
        <p:spPr>
          <a:xfrm>
            <a:off x="688975" y="4821506"/>
            <a:ext cx="5511900" cy="3945000"/>
          </a:xfrm>
          <a:prstGeom prst="rect">
            <a:avLst/>
          </a:prstGeom>
        </p:spPr>
        <p:txBody>
          <a:bodyPr spcFirstLastPara="1" wrap="square" lIns="96600" tIns="48275" rIns="96600" bIns="4827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The blog I wrote for the Society of Occupational Medicine ahead of their Long Covid Summit in March this year showed how those living with the worst affects of the pandemic right now are those in the first wave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This is why we are asking for LV to be seen as an occupational disease</a:t>
            </a:r>
            <a:endParaRPr/>
          </a:p>
        </p:txBody>
      </p:sp>
      <p:sp>
        <p:nvSpPr>
          <p:cNvPr id="93" name="Google Shape;93;gca928b88f4_0_23: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de459c5aa_1_0:notes"/>
          <p:cNvSpPr txBox="1">
            <a:spLocks noGrp="1"/>
          </p:cNvSpPr>
          <p:nvPr>
            <p:ph type="body" idx="1"/>
          </p:nvPr>
        </p:nvSpPr>
        <p:spPr>
          <a:xfrm>
            <a:off x="688975" y="4821499"/>
            <a:ext cx="5511900" cy="3945000"/>
          </a:xfrm>
          <a:prstGeom prst="rect">
            <a:avLst/>
          </a:prstGeom>
          <a:noFill/>
          <a:ln>
            <a:noFill/>
          </a:ln>
        </p:spPr>
        <p:txBody>
          <a:bodyPr spcFirstLastPara="1" wrap="square" lIns="94625" tIns="47300" rIns="94625" bIns="47300" anchor="t" anchorCtr="0">
            <a:noAutofit/>
          </a:bodyPr>
          <a:lstStyle/>
          <a:p>
            <a:pPr marL="0" lvl="0" indent="0" algn="l" rtl="0">
              <a:lnSpc>
                <a:spcPct val="100000"/>
              </a:lnSpc>
              <a:spcBef>
                <a:spcPts val="0"/>
              </a:spcBef>
              <a:spcAft>
                <a:spcPts val="0"/>
              </a:spcAft>
              <a:buSzPts val="1400"/>
              <a:buNone/>
            </a:pPr>
            <a:r>
              <a:rPr lang="en-GB"/>
              <a:t>Our approach is holistic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Solutions need to be multidisciplinary</a:t>
            </a:r>
            <a:endParaRPr/>
          </a:p>
        </p:txBody>
      </p:sp>
      <p:sp>
        <p:nvSpPr>
          <p:cNvPr id="101" name="Google Shape;101;gede459c5aa_1_0: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txBox="1">
            <a:spLocks noGrp="1"/>
          </p:cNvSpPr>
          <p:nvPr>
            <p:ph type="body" idx="1"/>
          </p:nvPr>
        </p:nvSpPr>
        <p:spPr>
          <a:xfrm>
            <a:off x="688975" y="4821505"/>
            <a:ext cx="5511800" cy="3945033"/>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r>
              <a:rPr lang="en-GB"/>
              <a:t>So the focus for today is the area of occupational health.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First we need a definition we can work with.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How do we work post-pandemic?</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What is the same as before?  What has changed?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We’ve had to adapt work to people having to isolate, work from home etc to prevent health impacts and control risks of infection, illness and chronic ill health.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Death isn’t the only risk that needs managed.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Behaviour-led change management means you start with people.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At each point we could ask the question, are we adapting work to people where they are now, or are we wanting people to adapt to their pre-pandemic job role (and is that actually necessary?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Example: </a:t>
            </a:r>
            <a:endParaRPr/>
          </a:p>
        </p:txBody>
      </p:sp>
      <p:sp>
        <p:nvSpPr>
          <p:cNvPr id="111" name="Google Shape;111;p2: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ca928b88f4_0_17:notes"/>
          <p:cNvSpPr txBox="1">
            <a:spLocks noGrp="1"/>
          </p:cNvSpPr>
          <p:nvPr>
            <p:ph type="body" idx="1"/>
          </p:nvPr>
        </p:nvSpPr>
        <p:spPr>
          <a:xfrm>
            <a:off x="688975" y="4821506"/>
            <a:ext cx="5511900" cy="3945000"/>
          </a:xfrm>
          <a:prstGeom prst="rect">
            <a:avLst/>
          </a:prstGeom>
        </p:spPr>
        <p:txBody>
          <a:bodyPr spcFirstLastPara="1" wrap="square" lIns="96600" tIns="48275" rIns="96600" bIns="48275" anchor="t" anchorCtr="0">
            <a:noAutofit/>
          </a:bodyPr>
          <a:lstStyle/>
          <a:p>
            <a:pPr marL="0" lvl="0" indent="0" algn="l" rtl="0">
              <a:spcBef>
                <a:spcPts val="0"/>
              </a:spcBef>
              <a:spcAft>
                <a:spcPts val="0"/>
              </a:spcAft>
              <a:buNone/>
            </a:pPr>
            <a:r>
              <a:rPr lang="en-GB" u="sng">
                <a:solidFill>
                  <a:schemeClr val="hlink"/>
                </a:solidFill>
                <a:hlinkClick r:id="rId3"/>
              </a:rPr>
              <a:t>https://evidence.nihr.ac.uk/themedreview/living-with-covid19-second-review/</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Unusually for many chronic illness (or what we tend to think of as how chronic illness manifests, a vast majority of people affected come from the working population.</a:t>
            </a:r>
            <a:endParaRPr/>
          </a:p>
          <a:p>
            <a:pPr marL="0" lvl="0" indent="0" algn="l" rtl="0">
              <a:spcBef>
                <a:spcPts val="0"/>
              </a:spcBef>
              <a:spcAft>
                <a:spcPts val="0"/>
              </a:spcAft>
              <a:buNone/>
            </a:pPr>
            <a:endParaRPr/>
          </a:p>
          <a:p>
            <a:pPr marL="0" lvl="0" indent="0" algn="l" rtl="0">
              <a:spcBef>
                <a:spcPts val="0"/>
              </a:spcBef>
              <a:spcAft>
                <a:spcPts val="0"/>
              </a:spcAft>
              <a:buNone/>
            </a:pPr>
            <a:r>
              <a:rPr lang="en-GB"/>
              <a:t>Current HR Challenge</a:t>
            </a:r>
            <a:endParaRPr/>
          </a:p>
          <a:p>
            <a:pPr marL="0" lvl="0" indent="0" algn="l" rtl="0">
              <a:spcBef>
                <a:spcPts val="0"/>
              </a:spcBef>
              <a:spcAft>
                <a:spcPts val="0"/>
              </a:spcAft>
              <a:buNone/>
            </a:pPr>
            <a:endParaRPr/>
          </a:p>
          <a:p>
            <a:pPr marL="0" lvl="0" indent="0" algn="l" rtl="0">
              <a:spcBef>
                <a:spcPts val="0"/>
              </a:spcBef>
              <a:spcAft>
                <a:spcPts val="0"/>
              </a:spcAft>
              <a:buNone/>
            </a:pPr>
            <a:r>
              <a:rPr lang="en-GB"/>
              <a:t>As we hear daily of skills shortages the lack of rehabilitation of key workers with Long Covid is a part of that story.  We know many doctors, nurses, pharmacists, OTs and frontline workers in teaching, logistics &amp; retail trying and failing to find a way back.</a:t>
            </a:r>
            <a:endParaRPr/>
          </a:p>
          <a:p>
            <a:pPr marL="0" lvl="0" indent="0" algn="l" rtl="0">
              <a:spcBef>
                <a:spcPts val="0"/>
              </a:spcBef>
              <a:spcAft>
                <a:spcPts val="0"/>
              </a:spcAft>
              <a:buNone/>
            </a:pPr>
            <a:endParaRPr/>
          </a:p>
          <a:p>
            <a:pPr marL="0" lvl="0" indent="0" algn="l" rtl="0">
              <a:spcBef>
                <a:spcPts val="0"/>
              </a:spcBef>
              <a:spcAft>
                <a:spcPts val="0"/>
              </a:spcAft>
              <a:buNone/>
            </a:pPr>
            <a:r>
              <a:rPr lang="en-GB"/>
              <a:t>Often the issues are:</a:t>
            </a:r>
            <a:endParaRPr/>
          </a:p>
          <a:p>
            <a:pPr marL="0" lvl="0" indent="0" algn="l" rtl="0">
              <a:spcBef>
                <a:spcPts val="0"/>
              </a:spcBef>
              <a:spcAft>
                <a:spcPts val="0"/>
              </a:spcAft>
              <a:buNone/>
            </a:pPr>
            <a:endParaRPr/>
          </a:p>
          <a:p>
            <a:pPr marL="0" lvl="0" indent="0" algn="l" rtl="0">
              <a:spcBef>
                <a:spcPts val="0"/>
              </a:spcBef>
              <a:spcAft>
                <a:spcPts val="0"/>
              </a:spcAft>
              <a:buNone/>
            </a:pPr>
            <a:r>
              <a:rPr lang="en-GB"/>
              <a:t>*rigidly sticking to policies written pre=pandemic, </a:t>
            </a:r>
            <a:endParaRPr/>
          </a:p>
          <a:p>
            <a:pPr marL="0" lvl="0" indent="0" algn="l" rtl="0">
              <a:spcBef>
                <a:spcPts val="0"/>
              </a:spcBef>
              <a:spcAft>
                <a:spcPts val="0"/>
              </a:spcAft>
              <a:buNone/>
            </a:pPr>
            <a:r>
              <a:rPr lang="en-GB"/>
              <a:t>*a lack of medical assessment, </a:t>
            </a:r>
            <a:endParaRPr/>
          </a:p>
          <a:p>
            <a:pPr marL="0" lvl="0" indent="0" algn="l" rtl="0">
              <a:spcBef>
                <a:spcPts val="0"/>
              </a:spcBef>
              <a:spcAft>
                <a:spcPts val="0"/>
              </a:spcAft>
              <a:buNone/>
            </a:pPr>
            <a:r>
              <a:rPr lang="en-GB"/>
              <a:t>*poor or non-existent communication while ‘off sick’ regarding reasonable adjustments and how to stay engaged with the team </a:t>
            </a:r>
            <a:endParaRPr/>
          </a:p>
          <a:p>
            <a:pPr marL="0" lvl="0" indent="0" algn="l" rtl="0">
              <a:spcBef>
                <a:spcPts val="0"/>
              </a:spcBef>
              <a:spcAft>
                <a:spcPts val="0"/>
              </a:spcAft>
              <a:buNone/>
            </a:pPr>
            <a:r>
              <a:rPr lang="en-GB"/>
              <a:t>*inflexible approaches for phased returns - repeated failed attempts needlessly destroys hope</a:t>
            </a:r>
            <a:endParaRPr/>
          </a:p>
          <a:p>
            <a:pPr marL="0" lvl="0" indent="0" algn="l" rtl="0">
              <a:spcBef>
                <a:spcPts val="0"/>
              </a:spcBef>
              <a:spcAft>
                <a:spcPts val="0"/>
              </a:spcAft>
              <a:buNone/>
            </a:pPr>
            <a:endParaRPr/>
          </a:p>
          <a:p>
            <a:pPr marL="0" lvl="0" indent="0" algn="l" rtl="0">
              <a:spcBef>
                <a:spcPts val="0"/>
              </a:spcBef>
              <a:spcAft>
                <a:spcPts val="0"/>
              </a:spcAft>
              <a:buNone/>
            </a:pPr>
            <a:r>
              <a:rPr lang="en-GB"/>
              <a:t>Whether I advocate for coaching as a management style or the ability for most workers to learn and develop, there will be exceptions.  The longer time goes on the more concerning it is that people will struggle to return.</a:t>
            </a:r>
            <a:endParaRPr/>
          </a:p>
          <a:p>
            <a:pPr marL="0" lvl="0" indent="0" algn="l" rtl="0">
              <a:spcBef>
                <a:spcPts val="0"/>
              </a:spcBef>
              <a:spcAft>
                <a:spcPts val="0"/>
              </a:spcAft>
              <a:buNone/>
            </a:pPr>
            <a:endParaRPr/>
          </a:p>
          <a:p>
            <a:pPr marL="0" lvl="0" indent="0" algn="l" rtl="0">
              <a:spcBef>
                <a:spcPts val="0"/>
              </a:spcBef>
              <a:spcAft>
                <a:spcPts val="0"/>
              </a:spcAft>
              <a:buNone/>
            </a:pPr>
            <a:r>
              <a:rPr lang="en-GB"/>
              <a:t>This sees those who got ill when frankly our leaders were flailing about not sure what to do, have drawn the shortest of straws.  But have equally shown the greatest resilience and been the informed and motivated founders of this patient movement for rehab, research and recognition.  I am stunned at the quality of people I’ve been working with these last 18 months and what we have achieved, while masterminding our own recoveries, homeschooling and in some cases caring for kids with Long covid themselves - something we will see more of, parents being affected as carers for a chronically ill child.</a:t>
            </a:r>
            <a:endParaRPr/>
          </a:p>
          <a:p>
            <a:pPr marL="0" lvl="0" indent="0" algn="l" rtl="0">
              <a:spcBef>
                <a:spcPts val="0"/>
              </a:spcBef>
              <a:spcAft>
                <a:spcPts val="0"/>
              </a:spcAft>
              <a:buNone/>
            </a:pPr>
            <a:endParaRPr/>
          </a:p>
          <a:p>
            <a:pPr marL="0" lvl="0" indent="0" algn="l" rtl="0">
              <a:spcBef>
                <a:spcPts val="0"/>
              </a:spcBef>
              <a:spcAft>
                <a:spcPts val="0"/>
              </a:spcAft>
              <a:buNone/>
            </a:pPr>
            <a:r>
              <a:rPr lang="en-GB"/>
              <a:t>Health is being pitted against the economy when it comes to decision making.  But our argument is always that first and foremost our economy needs a healthy workforce, in terms of individual and overall strength.</a:t>
            </a:r>
            <a:endParaRPr/>
          </a:p>
          <a:p>
            <a:pPr marL="0" lvl="0" indent="0" algn="l" rtl="0">
              <a:spcBef>
                <a:spcPts val="0"/>
              </a:spcBef>
              <a:spcAft>
                <a:spcPts val="0"/>
              </a:spcAft>
              <a:buNone/>
            </a:pPr>
            <a:endParaRPr/>
          </a:p>
          <a:p>
            <a:pPr marL="0" lvl="0" indent="0" algn="l" rtl="0">
              <a:spcBef>
                <a:spcPts val="0"/>
              </a:spcBef>
              <a:spcAft>
                <a:spcPts val="0"/>
              </a:spcAft>
              <a:buNone/>
            </a:pPr>
            <a:r>
              <a:rPr lang="en-GB"/>
              <a:t>And, sadly, stigma, exclusion and disbelief.</a:t>
            </a:r>
            <a:endParaRPr/>
          </a:p>
          <a:p>
            <a:pPr marL="0" lvl="0" indent="0" algn="l" rtl="0">
              <a:spcBef>
                <a:spcPts val="0"/>
              </a:spcBef>
              <a:spcAft>
                <a:spcPts val="0"/>
              </a:spcAft>
              <a:buNone/>
            </a:pPr>
            <a:endParaRPr/>
          </a:p>
          <a:p>
            <a:pPr marL="0" lvl="0" indent="0" algn="l" rtl="0">
              <a:spcBef>
                <a:spcPts val="0"/>
              </a:spcBef>
              <a:spcAft>
                <a:spcPts val="0"/>
              </a:spcAft>
              <a:buNone/>
            </a:pPr>
            <a:r>
              <a:rPr lang="en-GB"/>
              <a:t>As a diversity and inclusion consultant pre-pandemic I know how hard it is to recruit hard to reach talent and organisations are going to have their work cut out trying to create diverse workforces if we don’t take action to stem the loss of so much talent that was hard to find and rerecruit pre-pandemic.</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GB"/>
              <a:t> </a:t>
            </a:r>
            <a:endParaRPr/>
          </a:p>
        </p:txBody>
      </p:sp>
      <p:sp>
        <p:nvSpPr>
          <p:cNvPr id="127" name="Google Shape;127;gca928b88f4_0_17: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ede459c5aa_1_9:notes"/>
          <p:cNvSpPr txBox="1">
            <a:spLocks noGrp="1"/>
          </p:cNvSpPr>
          <p:nvPr>
            <p:ph type="body" idx="1"/>
          </p:nvPr>
        </p:nvSpPr>
        <p:spPr>
          <a:xfrm>
            <a:off x="688975" y="4821499"/>
            <a:ext cx="5511900" cy="3945000"/>
          </a:xfrm>
          <a:prstGeom prst="rect">
            <a:avLst/>
          </a:prstGeom>
          <a:noFill/>
          <a:ln>
            <a:noFill/>
          </a:ln>
        </p:spPr>
        <p:txBody>
          <a:bodyPr spcFirstLastPara="1" wrap="square" lIns="94625" tIns="47300" rIns="94625" bIns="47300" anchor="t" anchorCtr="0">
            <a:noAutofit/>
          </a:bodyPr>
          <a:lstStyle/>
          <a:p>
            <a:pPr marL="0" lvl="0" indent="0" algn="l" rtl="0">
              <a:lnSpc>
                <a:spcPct val="100000"/>
              </a:lnSpc>
              <a:spcBef>
                <a:spcPts val="0"/>
              </a:spcBef>
              <a:spcAft>
                <a:spcPts val="0"/>
              </a:spcAft>
              <a:buSzPts val="1400"/>
              <a:buNone/>
            </a:pPr>
            <a:r>
              <a:rPr lang="en-GB"/>
              <a:t>I’m on the steering group</a:t>
            </a:r>
            <a:endParaRPr/>
          </a:p>
        </p:txBody>
      </p:sp>
      <p:sp>
        <p:nvSpPr>
          <p:cNvPr id="134" name="Google Shape;134;gede459c5aa_1_9: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ede459c5aa_1_20:notes"/>
          <p:cNvSpPr txBox="1">
            <a:spLocks noGrp="1"/>
          </p:cNvSpPr>
          <p:nvPr>
            <p:ph type="body" idx="1"/>
          </p:nvPr>
        </p:nvSpPr>
        <p:spPr>
          <a:xfrm>
            <a:off x="688975" y="4821499"/>
            <a:ext cx="5511900" cy="3945000"/>
          </a:xfrm>
          <a:prstGeom prst="rect">
            <a:avLst/>
          </a:prstGeom>
          <a:noFill/>
          <a:ln>
            <a:noFill/>
          </a:ln>
        </p:spPr>
        <p:txBody>
          <a:bodyPr spcFirstLastPara="1" wrap="square" lIns="94625" tIns="47300" rIns="94625" bIns="47300" anchor="t" anchorCtr="0">
            <a:noAutofit/>
          </a:bodyPr>
          <a:lstStyle/>
          <a:p>
            <a:pPr marL="0" lvl="0" indent="0" algn="l" rtl="0">
              <a:lnSpc>
                <a:spcPct val="100000"/>
              </a:lnSpc>
              <a:spcBef>
                <a:spcPts val="0"/>
              </a:spcBef>
              <a:spcAft>
                <a:spcPts val="0"/>
              </a:spcAft>
              <a:buSzPts val="1400"/>
              <a:buNone/>
            </a:pPr>
            <a:r>
              <a:rPr lang="en-GB"/>
              <a:t>The reason we exist is that Long Covid hasn’t been well managed</a:t>
            </a:r>
            <a:endParaRPr/>
          </a:p>
        </p:txBody>
      </p:sp>
      <p:sp>
        <p:nvSpPr>
          <p:cNvPr id="146" name="Google Shape;146;gede459c5aa_1_20: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ede459c5aa_1_32:notes"/>
          <p:cNvSpPr txBox="1">
            <a:spLocks noGrp="1"/>
          </p:cNvSpPr>
          <p:nvPr>
            <p:ph type="body" idx="1"/>
          </p:nvPr>
        </p:nvSpPr>
        <p:spPr>
          <a:xfrm>
            <a:off x="688975" y="4821499"/>
            <a:ext cx="5511900" cy="3945000"/>
          </a:xfrm>
          <a:prstGeom prst="rect">
            <a:avLst/>
          </a:prstGeom>
          <a:noFill/>
          <a:ln>
            <a:noFill/>
          </a:ln>
        </p:spPr>
        <p:txBody>
          <a:bodyPr spcFirstLastPara="1" wrap="square" lIns="94625" tIns="47300" rIns="94625" bIns="47300" anchor="t" anchorCtr="0">
            <a:noAutofit/>
          </a:bodyPr>
          <a:lstStyle/>
          <a:p>
            <a:pPr marL="0" lvl="0" indent="0" algn="l" rtl="0">
              <a:lnSpc>
                <a:spcPct val="100000"/>
              </a:lnSpc>
              <a:spcBef>
                <a:spcPts val="0"/>
              </a:spcBef>
              <a:spcAft>
                <a:spcPts val="0"/>
              </a:spcAft>
              <a:buSzPts val="1400"/>
              <a:buNone/>
            </a:pPr>
            <a:r>
              <a:rPr lang="en-GB"/>
              <a:t>How can this focus on wellbeing at work being extended to the workplace?</a:t>
            </a:r>
            <a:endParaRPr/>
          </a:p>
        </p:txBody>
      </p:sp>
      <p:sp>
        <p:nvSpPr>
          <p:cNvPr id="159" name="Google Shape;159;gede459c5aa_1_32: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ede459c5aa_1_45:notes"/>
          <p:cNvSpPr txBox="1">
            <a:spLocks noGrp="1"/>
          </p:cNvSpPr>
          <p:nvPr>
            <p:ph type="body" idx="1"/>
          </p:nvPr>
        </p:nvSpPr>
        <p:spPr>
          <a:xfrm>
            <a:off x="688975" y="4821499"/>
            <a:ext cx="5511900" cy="3945000"/>
          </a:xfrm>
          <a:prstGeom prst="rect">
            <a:avLst/>
          </a:prstGeom>
          <a:noFill/>
          <a:ln>
            <a:noFill/>
          </a:ln>
        </p:spPr>
        <p:txBody>
          <a:bodyPr spcFirstLastPara="1" wrap="square" lIns="94625" tIns="47300" rIns="94625" bIns="47300" anchor="t" anchorCtr="0">
            <a:noAutofit/>
          </a:bodyPr>
          <a:lstStyle/>
          <a:p>
            <a:pPr marL="0" lvl="0" indent="0" algn="l" rtl="0">
              <a:lnSpc>
                <a:spcPct val="100000"/>
              </a:lnSpc>
              <a:spcBef>
                <a:spcPts val="0"/>
              </a:spcBef>
              <a:spcAft>
                <a:spcPts val="0"/>
              </a:spcAft>
              <a:buSzPts val="1400"/>
              <a:buNone/>
            </a:pPr>
            <a:r>
              <a:rPr lang="en-GB"/>
              <a:t>What aspects of these are present in your Organisation, HR &amp; management culture? </a:t>
            </a:r>
            <a:endParaRPr/>
          </a:p>
        </p:txBody>
      </p:sp>
      <p:sp>
        <p:nvSpPr>
          <p:cNvPr id="173" name="Google Shape;173;gede459c5aa_1_45: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ca928b88f4_0_42:notes"/>
          <p:cNvSpPr txBox="1">
            <a:spLocks noGrp="1"/>
          </p:cNvSpPr>
          <p:nvPr>
            <p:ph type="body" idx="1"/>
          </p:nvPr>
        </p:nvSpPr>
        <p:spPr>
          <a:xfrm>
            <a:off x="688975" y="4821506"/>
            <a:ext cx="5511900" cy="3945000"/>
          </a:xfrm>
          <a:prstGeom prst="rect">
            <a:avLst/>
          </a:prstGeom>
        </p:spPr>
        <p:txBody>
          <a:bodyPr spcFirstLastPara="1" wrap="square" lIns="96600" tIns="48275" rIns="96600" bIns="4827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a:latin typeface="Arial"/>
                <a:ea typeface="Arial"/>
                <a:cs typeface="Arial"/>
                <a:sym typeface="Arial"/>
              </a:rPr>
              <a:t>https://www.cipd.co.uk/knowledge/strategy/organisational-development/thought-pieces/leading-changing-world</a:t>
            </a:r>
            <a:endParaRPr/>
          </a:p>
        </p:txBody>
      </p:sp>
      <p:sp>
        <p:nvSpPr>
          <p:cNvPr id="186" name="Google Shape;186;gca928b88f4_0_42: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ca928b88f4_0_2:notes"/>
          <p:cNvSpPr txBox="1">
            <a:spLocks noGrp="1"/>
          </p:cNvSpPr>
          <p:nvPr>
            <p:ph type="body" idx="1"/>
          </p:nvPr>
        </p:nvSpPr>
        <p:spPr>
          <a:xfrm>
            <a:off x="688975" y="4821506"/>
            <a:ext cx="5511900" cy="3945000"/>
          </a:xfrm>
          <a:prstGeom prst="rect">
            <a:avLst/>
          </a:prstGeom>
        </p:spPr>
        <p:txBody>
          <a:bodyPr spcFirstLastPara="1" wrap="square" lIns="96600" tIns="48275" rIns="96600" bIns="48275" anchor="t" anchorCtr="0">
            <a:noAutofit/>
          </a:bodyPr>
          <a:lstStyle/>
          <a:p>
            <a:pPr marL="0" lvl="0" indent="0" algn="l" rtl="0">
              <a:spcBef>
                <a:spcPts val="0"/>
              </a:spcBef>
              <a:spcAft>
                <a:spcPts val="0"/>
              </a:spcAft>
              <a:buNone/>
            </a:pPr>
            <a:r>
              <a:rPr lang="en-GB" u="sng">
                <a:solidFill>
                  <a:schemeClr val="hlink"/>
                </a:solidFill>
                <a:hlinkClick r:id="rId3"/>
              </a:rPr>
              <a:t>https://evidence.nihr.ac.uk/themedreview/living-with-covid19-second-review/</a:t>
            </a:r>
            <a:endParaRPr/>
          </a:p>
          <a:p>
            <a:pPr marL="0" lvl="0" indent="0" algn="l" rtl="0">
              <a:spcBef>
                <a:spcPts val="0"/>
              </a:spcBef>
              <a:spcAft>
                <a:spcPts val="0"/>
              </a:spcAft>
              <a:buNone/>
            </a:pPr>
            <a:endParaRPr/>
          </a:p>
          <a:p>
            <a:pPr marL="0" lvl="0" indent="0" algn="l" rtl="0">
              <a:spcBef>
                <a:spcPts val="0"/>
              </a:spcBef>
              <a:spcAft>
                <a:spcPts val="0"/>
              </a:spcAft>
              <a:buNone/>
            </a:pPr>
            <a:r>
              <a:rPr lang="en-GB"/>
              <a:t>Individual approach needed</a:t>
            </a:r>
            <a:endParaRPr/>
          </a:p>
        </p:txBody>
      </p:sp>
      <p:sp>
        <p:nvSpPr>
          <p:cNvPr id="193" name="Google Shape;193;gca928b88f4_0_2: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GB" sz="2400" kern="1200" dirty="0">
                <a:solidFill>
                  <a:schemeClr val="tx2"/>
                </a:solidFill>
                <a:latin typeface="+mn-lt"/>
                <a:ea typeface="+mn-ea"/>
                <a:cs typeface="Calibri" panose="020F0502020204030204" pitchFamily="34" charset="0"/>
              </a:rPr>
              <a:t>Long Covid sickness absence and work ability</a:t>
            </a:r>
          </a:p>
          <a:p>
            <a:pPr marL="342900" indent="-342900">
              <a:buFont typeface="Arial" panose="020B0604020202020204" pitchFamily="34" charset="0"/>
              <a:buChar char="•"/>
            </a:pPr>
            <a:r>
              <a:rPr lang="en-GB" sz="2400" kern="1200" dirty="0">
                <a:solidFill>
                  <a:schemeClr val="tx2"/>
                </a:solidFill>
                <a:latin typeface="+mn-lt"/>
                <a:ea typeface="+mn-ea"/>
                <a:cs typeface="Calibri" panose="020F0502020204030204" pitchFamily="34" charset="0"/>
              </a:rPr>
              <a:t>Introduction to the </a:t>
            </a:r>
            <a:r>
              <a:rPr lang="en-GB" sz="2400" kern="1200" dirty="0" err="1">
                <a:solidFill>
                  <a:schemeClr val="tx2"/>
                </a:solidFill>
                <a:latin typeface="+mn-lt"/>
                <a:ea typeface="+mn-ea"/>
                <a:cs typeface="Calibri" panose="020F0502020204030204" pitchFamily="34" charset="0"/>
              </a:rPr>
              <a:t>IGLOo</a:t>
            </a:r>
            <a:r>
              <a:rPr lang="en-GB" sz="2400" kern="1200" dirty="0">
                <a:solidFill>
                  <a:schemeClr val="tx2"/>
                </a:solidFill>
                <a:latin typeface="+mn-lt"/>
                <a:ea typeface="+mn-ea"/>
                <a:cs typeface="Calibri" panose="020F0502020204030204" pitchFamily="34" charset="0"/>
              </a:rPr>
              <a:t> approach</a:t>
            </a:r>
          </a:p>
          <a:p>
            <a:pPr marL="342900" indent="-342900">
              <a:buFont typeface="Arial" panose="020B0604020202020204" pitchFamily="34" charset="0"/>
              <a:buChar char="•"/>
            </a:pPr>
            <a:r>
              <a:rPr lang="en-GB" sz="2400" kern="1200" dirty="0">
                <a:solidFill>
                  <a:schemeClr val="tx2"/>
                </a:solidFill>
                <a:latin typeface="+mn-lt"/>
                <a:ea typeface="+mn-ea"/>
                <a:cs typeface="Calibri" panose="020F0502020204030204" pitchFamily="34" charset="0"/>
              </a:rPr>
              <a:t>Building your </a:t>
            </a:r>
            <a:r>
              <a:rPr lang="en-GB" sz="2400" kern="1200" dirty="0" err="1">
                <a:solidFill>
                  <a:schemeClr val="tx2"/>
                </a:solidFill>
                <a:latin typeface="+mn-lt"/>
                <a:ea typeface="+mn-ea"/>
                <a:cs typeface="Calibri" panose="020F0502020204030204" pitchFamily="34" charset="0"/>
              </a:rPr>
              <a:t>IGLOo</a:t>
            </a:r>
            <a:endParaRPr lang="en-GB" sz="2400" kern="1200" dirty="0">
              <a:solidFill>
                <a:schemeClr val="tx2"/>
              </a:solidFill>
              <a:latin typeface="+mn-lt"/>
              <a:ea typeface="+mn-ea"/>
              <a:cs typeface="Calibri" panose="020F0502020204030204" pitchFamily="34" charset="0"/>
            </a:endParaRPr>
          </a:p>
          <a:p>
            <a:pPr marL="800100" lvl="1" indent="-342900">
              <a:buFont typeface="Arial" panose="020B0604020202020204" pitchFamily="34" charset="0"/>
              <a:buChar char="•"/>
            </a:pPr>
            <a:r>
              <a:rPr lang="en-GB" sz="2400" kern="1200" dirty="0">
                <a:solidFill>
                  <a:schemeClr val="tx2"/>
                </a:solidFill>
                <a:latin typeface="+mn-lt"/>
                <a:ea typeface="+mn-ea"/>
                <a:cs typeface="Calibri" panose="020F0502020204030204" pitchFamily="34" charset="0"/>
              </a:rPr>
              <a:t>Individual level</a:t>
            </a:r>
          </a:p>
          <a:p>
            <a:pPr marL="800100" lvl="1" indent="-342900">
              <a:buFont typeface="Arial" panose="020B0604020202020204" pitchFamily="34" charset="0"/>
              <a:buChar char="•"/>
            </a:pPr>
            <a:r>
              <a:rPr lang="en-GB" sz="2400" kern="1200" dirty="0">
                <a:solidFill>
                  <a:schemeClr val="tx2"/>
                </a:solidFill>
                <a:latin typeface="+mn-lt"/>
                <a:ea typeface="+mn-ea"/>
                <a:cs typeface="Calibri" panose="020F0502020204030204" pitchFamily="34" charset="0"/>
              </a:rPr>
              <a:t>Group level</a:t>
            </a:r>
          </a:p>
          <a:p>
            <a:pPr marL="800100" lvl="1" indent="-342900">
              <a:buFont typeface="Arial" panose="020B0604020202020204" pitchFamily="34" charset="0"/>
              <a:buChar char="•"/>
            </a:pPr>
            <a:r>
              <a:rPr lang="en-GB" sz="2400" kern="1200" dirty="0">
                <a:solidFill>
                  <a:schemeClr val="tx2"/>
                </a:solidFill>
                <a:latin typeface="+mn-lt"/>
                <a:ea typeface="+mn-ea"/>
                <a:cs typeface="Calibri" panose="020F0502020204030204" pitchFamily="34" charset="0"/>
              </a:rPr>
              <a:t>Line manager level</a:t>
            </a:r>
          </a:p>
          <a:p>
            <a:pPr marL="800100" lvl="1" indent="-342900">
              <a:buFont typeface="Arial" panose="020B0604020202020204" pitchFamily="34" charset="0"/>
              <a:buChar char="•"/>
            </a:pPr>
            <a:r>
              <a:rPr lang="en-GB" sz="2400" kern="1200" dirty="0">
                <a:solidFill>
                  <a:schemeClr val="tx2"/>
                </a:solidFill>
                <a:latin typeface="+mn-lt"/>
                <a:ea typeface="+mn-ea"/>
                <a:cs typeface="Calibri" panose="020F0502020204030204" pitchFamily="34" charset="0"/>
              </a:rPr>
              <a:t>Organisational level</a:t>
            </a:r>
          </a:p>
          <a:p>
            <a:pPr marL="342900" lvl="0" indent="-342900">
              <a:buFont typeface="Arial" panose="020B0604020202020204" pitchFamily="34" charset="0"/>
              <a:buChar char="•"/>
            </a:pPr>
            <a:r>
              <a:rPr lang="en-GB" sz="2400" kern="1200" dirty="0">
                <a:solidFill>
                  <a:schemeClr val="tx2"/>
                </a:solidFill>
                <a:latin typeface="+mn-lt"/>
                <a:ea typeface="+mn-ea"/>
                <a:cs typeface="Calibri" panose="020F0502020204030204" pitchFamily="34" charset="0"/>
              </a:rPr>
              <a:t>Things to think about</a:t>
            </a:r>
          </a:p>
          <a:p>
            <a:pPr marL="342900" lvl="0" indent="-342900">
              <a:buFont typeface="Arial" panose="020B0604020202020204" pitchFamily="34" charset="0"/>
              <a:buChar char="•"/>
            </a:pPr>
            <a:r>
              <a:rPr lang="en-GB" sz="2400" kern="1200" dirty="0">
                <a:solidFill>
                  <a:schemeClr val="tx2"/>
                </a:solidFill>
                <a:latin typeface="+mn-lt"/>
                <a:ea typeface="+mn-ea"/>
                <a:cs typeface="Calibri" panose="020F0502020204030204" pitchFamily="34" charset="0"/>
              </a:rPr>
              <a:t>Signposting resources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4A00AA-6B8F-7C48-9154-BADD310E80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6647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3:notes"/>
          <p:cNvSpPr txBox="1">
            <a:spLocks noGrp="1"/>
          </p:cNvSpPr>
          <p:nvPr>
            <p:ph type="body" idx="1"/>
          </p:nvPr>
        </p:nvSpPr>
        <p:spPr>
          <a:xfrm>
            <a:off x="688975" y="4821505"/>
            <a:ext cx="5511800" cy="3945033"/>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r>
              <a:rPr lang="en-GB"/>
              <a:t>Organisations are made up of teams. Roles can become fixed. We need agility.  Not speed of doing but athletes work with coaches, with precise training regimes, most of the effort leads up to the visible 10 second sprint. But the competitive advantage also comes off the track in unleashing potential.</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GB"/>
              <a:t>We need agility.  Not speed of doing but athletes work with coaches, with precise training regimes, most of the effort leads up to the visible 10 second sprint. But the competitive advantage also comes off the track in unleashing potential. Through leadership.</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GB"/>
              <a:t>We have a lot of leaders in the room today. </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GB"/>
              <a:t>In Long Covid Support we’ve moved around, we’ve found our fit.  In my 30 year career I did the same. (Please never make me go back to Internal Audit.)</a:t>
            </a:r>
            <a:endParaRPr/>
          </a:p>
          <a:p>
            <a:pPr marL="0" lvl="0" indent="0" algn="l" rtl="0">
              <a:spcBef>
                <a:spcPts val="0"/>
              </a:spcBef>
              <a:spcAft>
                <a:spcPts val="0"/>
              </a:spcAft>
              <a:buClr>
                <a:schemeClr val="dk1"/>
              </a:buClr>
              <a:buSzPts val="1400"/>
              <a:buFont typeface="Arial"/>
              <a:buNone/>
            </a:pPr>
            <a:endParaRPr/>
          </a:p>
          <a:p>
            <a:pPr marL="0" lvl="0" indent="0" algn="l" rtl="0">
              <a:spcBef>
                <a:spcPts val="0"/>
              </a:spcBef>
              <a:spcAft>
                <a:spcPts val="0"/>
              </a:spcAft>
              <a:buClr>
                <a:schemeClr val="dk1"/>
              </a:buClr>
              <a:buSzPts val="1400"/>
              <a:buFont typeface="Arial"/>
              <a:buNone/>
            </a:pPr>
            <a:r>
              <a:rPr lang="en-GB"/>
              <a:t>Focus on what can this person do? </a:t>
            </a:r>
            <a:endParaRPr/>
          </a:p>
          <a:p>
            <a:pPr marL="0" lvl="0" indent="0" algn="l" rtl="0">
              <a:spcBef>
                <a:spcPts val="0"/>
              </a:spcBef>
              <a:spcAft>
                <a:spcPts val="0"/>
              </a:spcAft>
              <a:buClr>
                <a:schemeClr val="dk1"/>
              </a:buClr>
              <a:buSzPts val="1400"/>
              <a:buFont typeface="Arial"/>
              <a:buNone/>
            </a:pPr>
            <a:r>
              <a:rPr lang="en-GB"/>
              <a:t>How can we release their potential?</a:t>
            </a:r>
            <a:endParaRPr/>
          </a:p>
          <a:p>
            <a:pPr marL="0" lvl="0" indent="0" algn="l" rtl="0">
              <a:spcBef>
                <a:spcPts val="0"/>
              </a:spcBef>
              <a:spcAft>
                <a:spcPts val="0"/>
              </a:spcAft>
              <a:buClr>
                <a:schemeClr val="dk1"/>
              </a:buClr>
              <a:buSzPts val="1400"/>
              <a:buFont typeface="Arial"/>
              <a:buNone/>
            </a:pPr>
            <a:r>
              <a:rPr lang="en-GB"/>
              <a:t>Take a coaching rather than an expert approach</a:t>
            </a:r>
            <a:endParaRPr/>
          </a:p>
          <a:p>
            <a:pPr marL="0" lvl="0" indent="0" algn="l" rtl="0">
              <a:spcBef>
                <a:spcPts val="0"/>
              </a:spcBef>
              <a:spcAft>
                <a:spcPts val="0"/>
              </a:spcAft>
              <a:buClr>
                <a:schemeClr val="dk1"/>
              </a:buClr>
              <a:buSzPts val="1400"/>
              <a:buFont typeface="Arial"/>
              <a:buNone/>
            </a:pPr>
            <a:r>
              <a:rPr lang="en-GB"/>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In Long Covid Support we’ve moved around, we’ve found our fit.  In my 30 year career I did the same. (Please never make me go back to Internal Audit.)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Focus on what can this person do? </a:t>
            </a:r>
            <a:endParaRPr/>
          </a:p>
          <a:p>
            <a:pPr marL="0" lvl="0" indent="0" algn="l" rtl="0">
              <a:lnSpc>
                <a:spcPct val="100000"/>
              </a:lnSpc>
              <a:spcBef>
                <a:spcPts val="0"/>
              </a:spcBef>
              <a:spcAft>
                <a:spcPts val="0"/>
              </a:spcAft>
              <a:buSzPts val="1400"/>
              <a:buNone/>
            </a:pPr>
            <a:r>
              <a:rPr lang="en-GB"/>
              <a:t>How can we release their potential?</a:t>
            </a:r>
            <a:endParaRPr/>
          </a:p>
          <a:p>
            <a:pPr marL="0" lvl="0" indent="0" algn="l" rtl="0">
              <a:lnSpc>
                <a:spcPct val="100000"/>
              </a:lnSpc>
              <a:spcBef>
                <a:spcPts val="0"/>
              </a:spcBef>
              <a:spcAft>
                <a:spcPts val="0"/>
              </a:spcAft>
              <a:buSzPts val="1400"/>
              <a:buNone/>
            </a:pPr>
            <a:r>
              <a:rPr lang="en-GB"/>
              <a:t>Take a coaching rather than an expert approach</a:t>
            </a:r>
            <a:endParaRPr/>
          </a:p>
          <a:p>
            <a:pPr marL="0" lvl="0" indent="0" algn="l" rtl="0">
              <a:lnSpc>
                <a:spcPct val="100000"/>
              </a:lnSpc>
              <a:spcBef>
                <a:spcPts val="0"/>
              </a:spcBef>
              <a:spcAft>
                <a:spcPts val="0"/>
              </a:spcAft>
              <a:buSzPts val="1400"/>
              <a:buNone/>
            </a:pPr>
            <a:r>
              <a:rPr lang="en-GB"/>
              <a:t> </a:t>
            </a:r>
            <a:endParaRPr/>
          </a:p>
        </p:txBody>
      </p:sp>
      <p:sp>
        <p:nvSpPr>
          <p:cNvPr id="200" name="Google Shape;200;p3: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ede459c5aa_1_57:notes"/>
          <p:cNvSpPr txBox="1">
            <a:spLocks noGrp="1"/>
          </p:cNvSpPr>
          <p:nvPr>
            <p:ph type="body" idx="1"/>
          </p:nvPr>
        </p:nvSpPr>
        <p:spPr>
          <a:xfrm>
            <a:off x="688975" y="4821499"/>
            <a:ext cx="5511900" cy="3945000"/>
          </a:xfrm>
          <a:prstGeom prst="rect">
            <a:avLst/>
          </a:prstGeom>
          <a:noFill/>
          <a:ln>
            <a:noFill/>
          </a:ln>
        </p:spPr>
        <p:txBody>
          <a:bodyPr spcFirstLastPara="1" wrap="square" lIns="94625" tIns="47300" rIns="94625" bIns="473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gede459c5aa_1_57: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ca928b88f4_0_69:notes"/>
          <p:cNvSpPr txBox="1">
            <a:spLocks noGrp="1"/>
          </p:cNvSpPr>
          <p:nvPr>
            <p:ph type="body" idx="1"/>
          </p:nvPr>
        </p:nvSpPr>
        <p:spPr>
          <a:xfrm>
            <a:off x="688975" y="4821506"/>
            <a:ext cx="5511900" cy="3945000"/>
          </a:xfrm>
          <a:prstGeom prst="rect">
            <a:avLst/>
          </a:prstGeom>
        </p:spPr>
        <p:txBody>
          <a:bodyPr spcFirstLastPara="1" wrap="square" lIns="96600" tIns="48275" rIns="96600" bIns="48275" anchor="t" anchorCtr="0">
            <a:noAutofit/>
          </a:bodyPr>
          <a:lstStyle/>
          <a:p>
            <a:pPr marL="0" lvl="0" indent="0" algn="l" rtl="0">
              <a:spcBef>
                <a:spcPts val="0"/>
              </a:spcBef>
              <a:spcAft>
                <a:spcPts val="0"/>
              </a:spcAft>
              <a:buNone/>
            </a:pPr>
            <a:r>
              <a:rPr lang="en-GB"/>
              <a:t>We need forward thinking employers to seize the challenge and work with us.</a:t>
            </a:r>
            <a:endParaRPr/>
          </a:p>
          <a:p>
            <a:pPr marL="0" lvl="0" indent="0" algn="l" rtl="0">
              <a:spcBef>
                <a:spcPts val="0"/>
              </a:spcBef>
              <a:spcAft>
                <a:spcPts val="0"/>
              </a:spcAft>
              <a:buNone/>
            </a:pPr>
            <a:endParaRPr/>
          </a:p>
          <a:p>
            <a:pPr marL="0" lvl="0" indent="0" algn="l" rtl="0">
              <a:spcBef>
                <a:spcPts val="0"/>
              </a:spcBef>
              <a:spcAft>
                <a:spcPts val="0"/>
              </a:spcAft>
              <a:buNone/>
            </a:pPr>
            <a:r>
              <a:rPr lang="en-GB"/>
              <a:t>We’re always looking for the positive case studies to show how what we advocate can be achieved.</a:t>
            </a:r>
            <a:endParaRPr/>
          </a:p>
          <a:p>
            <a:pPr marL="0" lvl="0" indent="0" algn="l" rtl="0">
              <a:spcBef>
                <a:spcPts val="0"/>
              </a:spcBef>
              <a:spcAft>
                <a:spcPts val="0"/>
              </a:spcAft>
              <a:buNone/>
            </a:pPr>
            <a:endParaRPr/>
          </a:p>
          <a:p>
            <a:pPr marL="0" lvl="0" indent="0" algn="l" rtl="0">
              <a:spcBef>
                <a:spcPts val="0"/>
              </a:spcBef>
              <a:spcAft>
                <a:spcPts val="0"/>
              </a:spcAft>
              <a:buNone/>
            </a:pPr>
            <a:r>
              <a:rPr lang="en-GB"/>
              <a:t>How you interact with people with long covid will either bring some light into their lives or can seriously worsen an already difficult situation.</a:t>
            </a:r>
            <a:endParaRPr/>
          </a:p>
        </p:txBody>
      </p:sp>
      <p:sp>
        <p:nvSpPr>
          <p:cNvPr id="229" name="Google Shape;229;gca928b88f4_0_69: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ca928b88f4_0_35:notes"/>
          <p:cNvSpPr txBox="1">
            <a:spLocks noGrp="1"/>
          </p:cNvSpPr>
          <p:nvPr>
            <p:ph type="body" idx="1"/>
          </p:nvPr>
        </p:nvSpPr>
        <p:spPr>
          <a:xfrm>
            <a:off x="688975" y="4821506"/>
            <a:ext cx="5511900" cy="3945000"/>
          </a:xfrm>
          <a:prstGeom prst="rect">
            <a:avLst/>
          </a:prstGeom>
        </p:spPr>
        <p:txBody>
          <a:bodyPr spcFirstLastPara="1" wrap="square" lIns="96600" tIns="48275" rIns="96600" bIns="48275" anchor="t" anchorCtr="0">
            <a:noAutofit/>
          </a:bodyPr>
          <a:lstStyle/>
          <a:p>
            <a:pPr marL="0" lvl="0" indent="0" algn="l" rtl="0">
              <a:spcBef>
                <a:spcPts val="0"/>
              </a:spcBef>
              <a:spcAft>
                <a:spcPts val="0"/>
              </a:spcAft>
              <a:buNone/>
            </a:pPr>
            <a:r>
              <a:rPr lang="en-GB" u="sng">
                <a:solidFill>
                  <a:schemeClr val="hlink"/>
                </a:solidFill>
                <a:hlinkClick r:id="rId3"/>
              </a:rPr>
              <a:t>https://evidence.nihr.ac.uk/themedreview/living-with-covid19-second-review/</a:t>
            </a:r>
            <a:endParaRPr/>
          </a:p>
          <a:p>
            <a:pPr marL="0" lvl="0" indent="0" algn="l" rtl="0">
              <a:spcBef>
                <a:spcPts val="0"/>
              </a:spcBef>
              <a:spcAft>
                <a:spcPts val="0"/>
              </a:spcAft>
              <a:buNone/>
            </a:pPr>
            <a:endParaRPr/>
          </a:p>
          <a:p>
            <a:pPr marL="0" lvl="0" indent="0" algn="l" rtl="0">
              <a:spcBef>
                <a:spcPts val="0"/>
              </a:spcBef>
              <a:spcAft>
                <a:spcPts val="0"/>
              </a:spcAft>
              <a:buNone/>
            </a:pPr>
            <a:r>
              <a:rPr lang="en-GB"/>
              <a:t>How is your D &amp; I practice</a:t>
            </a:r>
            <a:endParaRPr/>
          </a:p>
          <a:p>
            <a:pPr marL="0" lvl="0" indent="0" algn="l" rtl="0">
              <a:spcBef>
                <a:spcPts val="0"/>
              </a:spcBef>
              <a:spcAft>
                <a:spcPts val="0"/>
              </a:spcAft>
              <a:buNone/>
            </a:pPr>
            <a:endParaRPr/>
          </a:p>
          <a:p>
            <a:pPr marL="0" lvl="0" indent="0" algn="l" rtl="0">
              <a:spcBef>
                <a:spcPts val="0"/>
              </a:spcBef>
              <a:spcAft>
                <a:spcPts val="0"/>
              </a:spcAft>
              <a:buNone/>
            </a:pPr>
            <a:r>
              <a:rPr lang="en-GB"/>
              <a:t>Not just about Long Covid, though there are challenges due to lack of understanding</a:t>
            </a:r>
            <a:endParaRPr/>
          </a:p>
        </p:txBody>
      </p:sp>
      <p:sp>
        <p:nvSpPr>
          <p:cNvPr id="237" name="Google Shape;237;gca928b88f4_0_35: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7:notes"/>
          <p:cNvSpPr txBox="1">
            <a:spLocks noGrp="1"/>
          </p:cNvSpPr>
          <p:nvPr>
            <p:ph type="body" idx="1"/>
          </p:nvPr>
        </p:nvSpPr>
        <p:spPr>
          <a:xfrm>
            <a:off x="688975" y="4821505"/>
            <a:ext cx="5511800" cy="3945033"/>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r>
              <a:rPr lang="en-GB"/>
              <a:t>Employment group</a:t>
            </a:r>
            <a:endParaRPr/>
          </a:p>
        </p:txBody>
      </p:sp>
      <p:sp>
        <p:nvSpPr>
          <p:cNvPr id="244" name="Google Shape;244;p7: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C7ACFDB-760C-482D-8FF6-2AB217B58877}" type="slidenum">
              <a:rPr lang="en-GB" smtClean="0"/>
              <a:t>36</a:t>
            </a:fld>
            <a:endParaRPr lang="en-GB"/>
          </a:p>
        </p:txBody>
      </p:sp>
    </p:spTree>
    <p:extLst>
      <p:ext uri="{BB962C8B-B14F-4D97-AF65-F5344CB8AC3E}">
        <p14:creationId xmlns:p14="http://schemas.microsoft.com/office/powerpoint/2010/main" val="164677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8218C-5DA6-B24B-A006-817BBC0A84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868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GB" sz="1800" b="1" i="0" u="none" strike="noStrike" kern="1200" dirty="0">
                <a:solidFill>
                  <a:srgbClr val="FFFFFF"/>
                </a:solidFill>
                <a:effectLst/>
                <a:latin typeface="Calibri" panose="020F0502020204030204" pitchFamily="34" charset="0"/>
              </a:rPr>
              <a:t>NOTES FROM MENTAL HEALTH PRESENTATION </a:t>
            </a:r>
          </a:p>
          <a:p>
            <a:pPr marL="0" algn="l" rtl="0" eaLnBrk="1" fontAlgn="t" latinLnBrk="0" hangingPunct="1">
              <a:spcBef>
                <a:spcPts val="0"/>
              </a:spcBef>
              <a:spcAft>
                <a:spcPts val="0"/>
              </a:spcAft>
            </a:pPr>
            <a:r>
              <a:rPr lang="en-GB" sz="1800" b="1" i="0" u="none" strike="noStrike" kern="1200" dirty="0">
                <a:solidFill>
                  <a:srgbClr val="FFFFFF"/>
                </a:solidFill>
                <a:effectLst/>
                <a:latin typeface="Calibri" panose="020F0502020204030204" pitchFamily="34" charset="0"/>
              </a:rPr>
              <a:t>Create structure in your working day</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7A5"/>
                </a:solidFill>
                <a:effectLst/>
                <a:latin typeface="Calibri" panose="020F0502020204030204" pitchFamily="34" charset="0"/>
              </a:rPr>
              <a:t>Prioritise according to importance vs urgency </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7A5"/>
                </a:solidFill>
                <a:effectLst/>
                <a:latin typeface="Calibri" panose="020F0502020204030204" pitchFamily="34" charset="0"/>
              </a:rPr>
              <a:t>Minimise distractions</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7A5"/>
                </a:solidFill>
                <a:effectLst/>
                <a:latin typeface="Calibri" panose="020F0502020204030204" pitchFamily="34" charset="0"/>
              </a:rPr>
              <a:t>Focus on outputs vs inputs</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7A5"/>
                </a:solidFill>
                <a:effectLst/>
                <a:latin typeface="Calibri" panose="020F0502020204030204" pitchFamily="34" charset="0"/>
              </a:rPr>
              <a:t>Seek flow experiences </a:t>
            </a:r>
            <a:endParaRPr lang="en-GB" sz="1800" b="0" i="0" u="none" strike="noStrike" dirty="0">
              <a:effectLst/>
              <a:latin typeface="Arial" panose="020B0604020202020204" pitchFamily="34" charset="0"/>
            </a:endParaRPr>
          </a:p>
          <a:p>
            <a:pPr marL="0" algn="l" rtl="0" eaLnBrk="1" fontAlgn="t" latinLnBrk="0" hangingPunct="1">
              <a:spcBef>
                <a:spcPts val="0"/>
              </a:spcBef>
              <a:spcAft>
                <a:spcPts val="0"/>
              </a:spcAft>
            </a:pPr>
            <a:r>
              <a:rPr lang="en-GB" sz="1800" b="0" i="0" u="none" strike="noStrike" kern="1200" dirty="0">
                <a:solidFill>
                  <a:srgbClr val="5957A5"/>
                </a:solidFill>
                <a:effectLst/>
                <a:latin typeface="Calibri" panose="020F0502020204030204" pitchFamily="34" charset="0"/>
              </a:rPr>
              <a:t>Acknowledge mastery</a:t>
            </a:r>
          </a:p>
          <a:p>
            <a:pPr marL="0" algn="l" rtl="0" eaLnBrk="1" fontAlgn="t" latinLnBrk="0" hangingPunct="1">
              <a:spcBef>
                <a:spcPts val="0"/>
              </a:spcBef>
              <a:spcAft>
                <a:spcPts val="0"/>
              </a:spcAft>
            </a:pPr>
            <a:endParaRPr lang="en-GB" sz="1800" b="0" i="0" u="none" strike="noStrike" kern="1200" dirty="0">
              <a:solidFill>
                <a:srgbClr val="5957A5"/>
              </a:solidFill>
              <a:effectLst/>
              <a:latin typeface="Calibri" panose="020F0502020204030204" pitchFamily="34" charset="0"/>
            </a:endParaRPr>
          </a:p>
          <a:p>
            <a:pPr marL="0" algn="l" rtl="0" eaLnBrk="1" fontAlgn="t" latinLnBrk="0" hangingPunct="1">
              <a:spcBef>
                <a:spcPts val="0"/>
              </a:spcBef>
              <a:spcAft>
                <a:spcPts val="0"/>
              </a:spcAft>
            </a:pPr>
            <a:r>
              <a:rPr lang="en-GB" sz="1800" b="0" i="0" u="none" strike="noStrike" kern="1200" dirty="0">
                <a:solidFill>
                  <a:srgbClr val="5957A5"/>
                </a:solidFill>
                <a:effectLst/>
                <a:latin typeface="Calibri" panose="020F0502020204030204" pitchFamily="34" charset="0"/>
              </a:rPr>
              <a:t>Self-care – act, self compassion, exercise, nutrition.. </a:t>
            </a:r>
            <a:endParaRPr lang="en-GB" sz="1800" b="0" i="0" u="none" strike="noStrike" dirty="0">
              <a:effectLst/>
              <a:latin typeface="Arial" panose="020B0604020202020204" pitchFamily="34" charset="0"/>
            </a:endParaRPr>
          </a:p>
          <a:p>
            <a:endParaRPr lang="sv-SE" b="1" dirty="0"/>
          </a:p>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05139-E971-6E48-A924-DD71ABBE8C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44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05139-E971-6E48-A924-DD71ABBE8C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44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05139-E971-6E48-A924-DD71ABBE8C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66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05139-E971-6E48-A924-DD71ABBE8C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804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405139-E971-6E48-A924-DD71ABBE8C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894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8975" y="4821505"/>
            <a:ext cx="5511800" cy="3945033"/>
          </a:xfrm>
          <a:prstGeom prst="rect">
            <a:avLst/>
          </a:prstGeom>
          <a:noFill/>
          <a:ln>
            <a:noFill/>
          </a:ln>
        </p:spPr>
        <p:txBody>
          <a:bodyPr spcFirstLastPara="1" wrap="square" lIns="96600" tIns="48275" rIns="96600" bIns="48275" anchor="t" anchorCtr="0">
            <a:noAutofit/>
          </a:bodyPr>
          <a:lstStyle/>
          <a:p>
            <a:pPr marL="0" lvl="0" indent="0" algn="l" rtl="0">
              <a:lnSpc>
                <a:spcPct val="100000"/>
              </a:lnSpc>
              <a:spcBef>
                <a:spcPts val="0"/>
              </a:spcBef>
              <a:spcAft>
                <a:spcPts val="0"/>
              </a:spcAft>
              <a:buSzPts val="1400"/>
              <a:buNone/>
            </a:pPr>
            <a:r>
              <a:rPr lang="en-GB"/>
              <a:t>My intro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Thanks so much to the CIPD for the invitation to speak today to fellow business / HR &amp; occupational professionals on the thorny subject of Long Covid and how we respond to its effects.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To illustrate this theme of multidisciplinary working, for the next hour I will be wearing several hats: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 as a person living with the lingering effects of a Covid19 infection in March 2020</a:t>
            </a:r>
            <a:endParaRPr/>
          </a:p>
          <a:p>
            <a:pPr marL="0" lvl="0" indent="0" algn="l" rtl="0">
              <a:lnSpc>
                <a:spcPct val="100000"/>
              </a:lnSpc>
              <a:spcBef>
                <a:spcPts val="0"/>
              </a:spcBef>
              <a:spcAft>
                <a:spcPts val="0"/>
              </a:spcAft>
              <a:buSzPts val="1400"/>
              <a:buNone/>
            </a:pPr>
            <a:r>
              <a:rPr lang="en-GB"/>
              <a:t>- a campaigner for rehab, research and recognition since May 2020</a:t>
            </a:r>
            <a:endParaRPr/>
          </a:p>
          <a:p>
            <a:pPr marL="0" lvl="0" indent="0" algn="l" rtl="0">
              <a:lnSpc>
                <a:spcPct val="100000"/>
              </a:lnSpc>
              <a:spcBef>
                <a:spcPts val="0"/>
              </a:spcBef>
              <a:spcAft>
                <a:spcPts val="0"/>
              </a:spcAft>
              <a:buSzPts val="1400"/>
              <a:buNone/>
            </a:pPr>
            <a:r>
              <a:rPr lang="en-GB"/>
              <a:t>- a business professional with 20 years experience in strategic HR, organisational development and behaviour-led change management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One of the highly skilled, motivated and collaborative team members behind Long Covid Support.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I’ll share more about campaigning tour de force Long Covid Support in this presentation.  But the most relevant aspect, to start with, is our Employment agenda.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As chair of our Employment working group I lead a multidisciplinary team of professionals who I’d have loved to have brought along today, but we have to pace!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So, whilst I represent the group, we can also run follow up sessions on specific aspects of the problem and solutions, from OT to unconscious bias leading to discrimination.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We’ve effectively formed an inter-disciplinary consultancy as we truly believe the complexity and prevalence of this ‘problem’ this illness affecting so many in our workforce, can only truly be addressed by taking a systems based approach.  The current lack of progress we could argue is a failure to address issues in a systematic way and to address systemic barriers to innovating more helpful responses.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Nothing makes me happier than delving into organisational development models and theories of change but that is the background to today’s session, not the main event.  The focus is how this approach can support an occupational health response.</a:t>
            </a:r>
            <a:endParaRPr/>
          </a:p>
        </p:txBody>
      </p:sp>
      <p:sp>
        <p:nvSpPr>
          <p:cNvPr id="86" name="Google Shape;86;p1:notes"/>
          <p:cNvSpPr>
            <a:spLocks noGrp="1" noRot="1" noChangeAspect="1"/>
          </p:cNvSpPr>
          <p:nvPr>
            <p:ph type="sldImg" idx="2"/>
          </p:nvPr>
        </p:nvSpPr>
        <p:spPr>
          <a:xfrm>
            <a:off x="1190625" y="1252538"/>
            <a:ext cx="4508500" cy="3381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eg"/><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e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6.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6.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Master" Target="../slideMasters/slideMaster1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eg"/><Relationship Id="rId1" Type="http://schemas.openxmlformats.org/officeDocument/2006/relationships/slideMaster" Target="../slideMasters/slideMaster2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0.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1.xml"/><Relationship Id="rId1" Type="http://schemas.openxmlformats.org/officeDocument/2006/relationships/tags" Target="../tags/tag2.xml"/><Relationship Id="rId4" Type="http://schemas.openxmlformats.org/officeDocument/2006/relationships/image" Target="../media/image59.pn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Master" Target="../slideMasters/slideMaster21.xml"/><Relationship Id="rId1" Type="http://schemas.openxmlformats.org/officeDocument/2006/relationships/tags" Target="../tags/tag3.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Master" Target="../slideMasters/slideMaster21.xml"/><Relationship Id="rId1" Type="http://schemas.openxmlformats.org/officeDocument/2006/relationships/tags" Target="../tags/tag4.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Master" Target="../slideMasters/slideMaster21.xml"/><Relationship Id="rId1" Type="http://schemas.openxmlformats.org/officeDocument/2006/relationships/tags" Target="../tags/tag5.xml"/><Relationship Id="rId4" Type="http://schemas.openxmlformats.org/officeDocument/2006/relationships/image" Target="../media/image62.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Master" Target="../slideMasters/slideMaster21.xml"/><Relationship Id="rId1" Type="http://schemas.openxmlformats.org/officeDocument/2006/relationships/tags" Target="../tags/tag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Master" Target="../slideMasters/slideMaster21.xml"/><Relationship Id="rId1" Type="http://schemas.openxmlformats.org/officeDocument/2006/relationships/tags" Target="../tags/tag7.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Master" Target="../slideMasters/slideMaster21.xml"/><Relationship Id="rId1" Type="http://schemas.openxmlformats.org/officeDocument/2006/relationships/tags" Target="../tags/tag8.xml"/><Relationship Id="rId4" Type="http://schemas.openxmlformats.org/officeDocument/2006/relationships/image" Target="../media/image65.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Master" Target="../slideMasters/slideMaster21.xml"/><Relationship Id="rId1" Type="http://schemas.openxmlformats.org/officeDocument/2006/relationships/tags" Target="../tags/tag9.xml"/><Relationship Id="rId4" Type="http://schemas.openxmlformats.org/officeDocument/2006/relationships/image" Target="../media/image66.png"/></Relationships>
</file>

<file path=ppt/slideLayouts/_rels/slideLayout283.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10.xml"/></Relationships>
</file>

<file path=ppt/slideLayouts/_rels/slideLayout284.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11.xml"/></Relationships>
</file>

<file path=ppt/slideLayouts/_rels/slideLayout28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Master" Target="../slideMasters/slideMaster21.xml"/><Relationship Id="rId1" Type="http://schemas.openxmlformats.org/officeDocument/2006/relationships/tags" Target="../tags/tag12.xml"/><Relationship Id="rId4" Type="http://schemas.openxmlformats.org/officeDocument/2006/relationships/image" Target="../media/image67.png"/></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slideMaster" Target="../slideMasters/slideMaster21.xml"/><Relationship Id="rId1" Type="http://schemas.openxmlformats.org/officeDocument/2006/relationships/tags" Target="../tags/tag13.xml"/><Relationship Id="rId4" Type="http://schemas.openxmlformats.org/officeDocument/2006/relationships/image" Target="../media/image67.png"/></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Master" Target="../slideMasters/slideMaster21.xml"/><Relationship Id="rId1" Type="http://schemas.openxmlformats.org/officeDocument/2006/relationships/tags" Target="../tags/tag14.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Master" Target="../slideMasters/slideMaster21.xml"/><Relationship Id="rId1" Type="http://schemas.openxmlformats.org/officeDocument/2006/relationships/tags" Target="../tags/tag15.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17.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18.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19.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20.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21.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22.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23.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24.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25.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27.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28.xml"/></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29.xml"/></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1.xml"/><Relationship Id="rId1" Type="http://schemas.openxmlformats.org/officeDocument/2006/relationships/tags" Target="../tags/tag30.xml"/><Relationship Id="rId4" Type="http://schemas.openxmlformats.org/officeDocument/2006/relationships/image" Target="../media/image59.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1.xml"/><Relationship Id="rId1" Type="http://schemas.openxmlformats.org/officeDocument/2006/relationships/tags" Target="../tags/tag31.xml"/><Relationship Id="rId4" Type="http://schemas.openxmlformats.org/officeDocument/2006/relationships/image" Target="../media/image59.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1.xml"/><Relationship Id="rId1" Type="http://schemas.openxmlformats.org/officeDocument/2006/relationships/tags" Target="../tags/tag32.xml"/><Relationship Id="rId4" Type="http://schemas.openxmlformats.org/officeDocument/2006/relationships/image" Target="../media/image59.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1.xml"/><Relationship Id="rId1" Type="http://schemas.openxmlformats.org/officeDocument/2006/relationships/tags" Target="../tags/tag33.xml"/><Relationship Id="rId4" Type="http://schemas.openxmlformats.org/officeDocument/2006/relationships/image" Target="../media/image59.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1.xml"/><Relationship Id="rId1" Type="http://schemas.openxmlformats.org/officeDocument/2006/relationships/tags" Target="../tags/tag34.xml"/><Relationship Id="rId4" Type="http://schemas.openxmlformats.org/officeDocument/2006/relationships/image" Target="../media/image59.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1.xml"/><Relationship Id="rId1" Type="http://schemas.openxmlformats.org/officeDocument/2006/relationships/tags" Target="../tags/tag35.xml"/><Relationship Id="rId4" Type="http://schemas.openxmlformats.org/officeDocument/2006/relationships/image" Target="../media/image59.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1.xml"/><Relationship Id="rId1" Type="http://schemas.openxmlformats.org/officeDocument/2006/relationships/tags" Target="../tags/tag36.xml"/><Relationship Id="rId5" Type="http://schemas.openxmlformats.org/officeDocument/2006/relationships/image" Target="../media/image69.svg"/><Relationship Id="rId4" Type="http://schemas.openxmlformats.org/officeDocument/2006/relationships/image" Target="../media/image6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mailto:jo@affinityhealthatwork.com" TargetMode="External"/><Relationship Id="rId1" Type="http://schemas.openxmlformats.org/officeDocument/2006/relationships/slideMaster" Target="../slideMasters/slideMaster24.xml"/><Relationship Id="rId4" Type="http://schemas.openxmlformats.org/officeDocument/2006/relationships/image" Target="../media/image71.png"/></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2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IPD Title Slid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4401"/>
            <a:ext cx="9144001"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5393" y="494063"/>
            <a:ext cx="1422302" cy="809137"/>
          </a:xfrm>
          <a:prstGeom prst="rect">
            <a:avLst/>
          </a:prstGeom>
        </p:spPr>
      </p:pic>
    </p:spTree>
    <p:extLst>
      <p:ext uri="{BB962C8B-B14F-4D97-AF65-F5344CB8AC3E}">
        <p14:creationId xmlns:p14="http://schemas.microsoft.com/office/powerpoint/2010/main" val="266938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628650" y="856801"/>
            <a:ext cx="7967663" cy="5270950"/>
          </a:xfrm>
        </p:spPr>
        <p:txBody>
          <a:bodyPr/>
          <a:lstStyle/>
          <a:p>
            <a:endParaRPr lang="en-GB"/>
          </a:p>
        </p:txBody>
      </p:sp>
    </p:spTree>
    <p:extLst>
      <p:ext uri="{BB962C8B-B14F-4D97-AF65-F5344CB8AC3E}">
        <p14:creationId xmlns:p14="http://schemas.microsoft.com/office/powerpoint/2010/main" val="32954578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Media &amp; entertainment">
    <p:spTree>
      <p:nvGrpSpPr>
        <p:cNvPr id="1" name=""/>
        <p:cNvGrpSpPr/>
        <p:nvPr/>
      </p:nvGrpSpPr>
      <p:grpSpPr>
        <a:xfrm>
          <a:off x="0" y="0"/>
          <a:ext cx="0" cy="0"/>
          <a:chOff x="0" y="0"/>
          <a:chExt cx="0" cy="0"/>
        </a:xfrm>
      </p:grpSpPr>
      <p:cxnSp>
        <p:nvCxnSpPr>
          <p:cNvPr id="8" name="Straight Connector 7"/>
          <p:cNvCxnSpPr/>
          <p:nvPr userDrawn="1"/>
        </p:nvCxnSpPr>
        <p:spPr>
          <a:xfrm>
            <a:off x="385398" y="3418385"/>
            <a:ext cx="440262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85398" y="981075"/>
            <a:ext cx="3611027" cy="886397"/>
          </a:xfrm>
        </p:spPr>
        <p:txBody>
          <a:bodyPr/>
          <a:lstStyle>
            <a:lvl1pPr>
              <a:defRPr sz="3200"/>
            </a:lvl1pPr>
          </a:lstStyle>
          <a:p>
            <a:r>
              <a:rPr lang="en-US"/>
              <a:t>Click to edit Master title style</a:t>
            </a:r>
            <a:endParaRPr lang="en-GB"/>
          </a:p>
        </p:txBody>
      </p:sp>
      <p:sp>
        <p:nvSpPr>
          <p:cNvPr id="5" name="Text Placeholder 4"/>
          <p:cNvSpPr>
            <a:spLocks noGrp="1"/>
          </p:cNvSpPr>
          <p:nvPr>
            <p:ph type="body" sz="quarter" idx="10"/>
          </p:nvPr>
        </p:nvSpPr>
        <p:spPr>
          <a:xfrm>
            <a:off x="381001" y="2133600"/>
            <a:ext cx="3615423" cy="538609"/>
          </a:xfrm>
        </p:spPr>
        <p:txBody>
          <a:bodyPr/>
          <a:lstStyle>
            <a:lvl1pPr>
              <a:defRPr>
                <a:solidFill>
                  <a:srgbClr val="999999"/>
                </a:solidFill>
              </a:defRPr>
            </a:lvl1pPr>
            <a:lvl2pPr>
              <a:spcBef>
                <a:spcPts val="600"/>
              </a:spcBef>
              <a:defRPr sz="800">
                <a:solidFill>
                  <a:srgbClr val="999999"/>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3" name="Text Placeholder 4"/>
          <p:cNvSpPr>
            <a:spLocks noGrp="1"/>
          </p:cNvSpPr>
          <p:nvPr>
            <p:ph type="body" sz="quarter" idx="11"/>
          </p:nvPr>
        </p:nvSpPr>
        <p:spPr>
          <a:xfrm>
            <a:off x="571500" y="3576791"/>
            <a:ext cx="3424436" cy="620683"/>
          </a:xfrm>
        </p:spPr>
        <p:txBody>
          <a:bodyPr/>
          <a:lstStyle>
            <a:lvl1pPr marL="0" indent="0" defTabSz="179388">
              <a:buClr>
                <a:srgbClr val="999999"/>
              </a:buClr>
              <a:buFont typeface="Arial" panose="020B0604020202020204" pitchFamily="34" charset="0"/>
              <a:buNone/>
              <a:defRPr sz="1600">
                <a:solidFill>
                  <a:schemeClr val="tx1"/>
                </a:solidFill>
              </a:defRPr>
            </a:lvl1pPr>
            <a:lvl2pPr>
              <a:spcBef>
                <a:spcPts val="200"/>
              </a:spcBef>
              <a:spcAft>
                <a:spcPts val="200"/>
              </a:spcAft>
              <a:defRPr sz="1600" i="1">
                <a:solidFill>
                  <a:schemeClr val="tx1"/>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0" name="Freeform 5"/>
          <p:cNvSpPr>
            <a:spLocks/>
          </p:cNvSpPr>
          <p:nvPr userDrawn="1"/>
        </p:nvSpPr>
        <p:spPr bwMode="auto">
          <a:xfrm>
            <a:off x="381000" y="3573088"/>
            <a:ext cx="126205" cy="244521"/>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pic>
        <p:nvPicPr>
          <p:cNvPr id="15" name="Picture 14"/>
          <p:cNvPicPr>
            <a:picLocks noChangeAspect="1"/>
          </p:cNvPicPr>
          <p:nvPr userDrawn="1"/>
        </p:nvPicPr>
        <p:blipFill>
          <a:blip r:embed="rId2"/>
          <a:srcRect r="31526"/>
          <a:stretch>
            <a:fillRect/>
          </a:stretch>
        </p:blipFill>
        <p:spPr>
          <a:xfrm>
            <a:off x="4396815" y="0"/>
            <a:ext cx="4747185"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766" y="5877272"/>
            <a:ext cx="3024336" cy="432048"/>
          </a:xfrm>
          <a:prstGeom prst="rect">
            <a:avLst/>
          </a:prstGeom>
        </p:spPr>
      </p:pic>
    </p:spTree>
    <p:extLst>
      <p:ext uri="{BB962C8B-B14F-4D97-AF65-F5344CB8AC3E}">
        <p14:creationId xmlns:p14="http://schemas.microsoft.com/office/powerpoint/2010/main" val="2333714424"/>
      </p:ext>
    </p:extLst>
  </p:cSld>
  <p:clrMapOvr>
    <a:masterClrMapping/>
  </p:clrMapOvr>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Professional services">
    <p:spTree>
      <p:nvGrpSpPr>
        <p:cNvPr id="1" name=""/>
        <p:cNvGrpSpPr/>
        <p:nvPr/>
      </p:nvGrpSpPr>
      <p:grpSpPr>
        <a:xfrm>
          <a:off x="0" y="0"/>
          <a:ext cx="0" cy="0"/>
          <a:chOff x="0" y="0"/>
          <a:chExt cx="0" cy="0"/>
        </a:xfrm>
      </p:grpSpPr>
      <p:cxnSp>
        <p:nvCxnSpPr>
          <p:cNvPr id="8" name="Straight Connector 7"/>
          <p:cNvCxnSpPr/>
          <p:nvPr userDrawn="1"/>
        </p:nvCxnSpPr>
        <p:spPr>
          <a:xfrm>
            <a:off x="385398" y="3418385"/>
            <a:ext cx="4042586"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85398" y="981075"/>
            <a:ext cx="3611027" cy="886397"/>
          </a:xfrm>
        </p:spPr>
        <p:txBody>
          <a:bodyPr/>
          <a:lstStyle>
            <a:lvl1pPr>
              <a:defRPr sz="3200"/>
            </a:lvl1pPr>
          </a:lstStyle>
          <a:p>
            <a:r>
              <a:rPr lang="en-US"/>
              <a:t>Click to edit Master title style</a:t>
            </a:r>
            <a:endParaRPr lang="en-GB"/>
          </a:p>
        </p:txBody>
      </p:sp>
      <p:sp>
        <p:nvSpPr>
          <p:cNvPr id="5" name="Text Placeholder 4"/>
          <p:cNvSpPr>
            <a:spLocks noGrp="1"/>
          </p:cNvSpPr>
          <p:nvPr>
            <p:ph type="body" sz="quarter" idx="10"/>
          </p:nvPr>
        </p:nvSpPr>
        <p:spPr>
          <a:xfrm>
            <a:off x="381001" y="2133600"/>
            <a:ext cx="3615423" cy="538609"/>
          </a:xfrm>
        </p:spPr>
        <p:txBody>
          <a:bodyPr/>
          <a:lstStyle>
            <a:lvl1pPr>
              <a:defRPr>
                <a:solidFill>
                  <a:srgbClr val="999999"/>
                </a:solidFill>
              </a:defRPr>
            </a:lvl1pPr>
            <a:lvl2pPr>
              <a:spcBef>
                <a:spcPts val="600"/>
              </a:spcBef>
              <a:defRPr sz="800">
                <a:solidFill>
                  <a:srgbClr val="999999"/>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3" name="Text Placeholder 4"/>
          <p:cNvSpPr>
            <a:spLocks noGrp="1"/>
          </p:cNvSpPr>
          <p:nvPr>
            <p:ph type="body" sz="quarter" idx="11"/>
          </p:nvPr>
        </p:nvSpPr>
        <p:spPr>
          <a:xfrm>
            <a:off x="571500" y="3576791"/>
            <a:ext cx="3424436" cy="620683"/>
          </a:xfrm>
        </p:spPr>
        <p:txBody>
          <a:bodyPr/>
          <a:lstStyle>
            <a:lvl1pPr marL="0" indent="0" defTabSz="179388">
              <a:buClr>
                <a:srgbClr val="999999"/>
              </a:buClr>
              <a:buFont typeface="Arial" panose="020B0604020202020204" pitchFamily="34" charset="0"/>
              <a:buNone/>
              <a:defRPr sz="1600">
                <a:solidFill>
                  <a:schemeClr val="tx1"/>
                </a:solidFill>
              </a:defRPr>
            </a:lvl1pPr>
            <a:lvl2pPr>
              <a:spcBef>
                <a:spcPts val="200"/>
              </a:spcBef>
              <a:spcAft>
                <a:spcPts val="200"/>
              </a:spcAft>
              <a:defRPr sz="1600" i="1">
                <a:solidFill>
                  <a:schemeClr val="tx1"/>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0" name="Freeform 5"/>
          <p:cNvSpPr>
            <a:spLocks/>
          </p:cNvSpPr>
          <p:nvPr userDrawn="1"/>
        </p:nvSpPr>
        <p:spPr bwMode="auto">
          <a:xfrm>
            <a:off x="381000" y="3573088"/>
            <a:ext cx="126205" cy="244521"/>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pic>
        <p:nvPicPr>
          <p:cNvPr id="15" name="Picture 14"/>
          <p:cNvPicPr>
            <a:picLocks noChangeAspect="1"/>
          </p:cNvPicPr>
          <p:nvPr userDrawn="1"/>
        </p:nvPicPr>
        <p:blipFill>
          <a:blip r:embed="rId2"/>
          <a:srcRect r="28084"/>
          <a:stretch>
            <a:fillRect/>
          </a:stretch>
        </p:blipFill>
        <p:spPr>
          <a:xfrm>
            <a:off x="4202435" y="0"/>
            <a:ext cx="4941565" cy="68713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766" y="5877272"/>
            <a:ext cx="3024336" cy="432048"/>
          </a:xfrm>
          <a:prstGeom prst="rect">
            <a:avLst/>
          </a:prstGeom>
        </p:spPr>
      </p:pic>
    </p:spTree>
    <p:extLst>
      <p:ext uri="{BB962C8B-B14F-4D97-AF65-F5344CB8AC3E}">
        <p14:creationId xmlns:p14="http://schemas.microsoft.com/office/powerpoint/2010/main" val="195875960"/>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Retail, fashion &amp; hospitality">
    <p:spTree>
      <p:nvGrpSpPr>
        <p:cNvPr id="1" name=""/>
        <p:cNvGrpSpPr/>
        <p:nvPr/>
      </p:nvGrpSpPr>
      <p:grpSpPr>
        <a:xfrm>
          <a:off x="0" y="0"/>
          <a:ext cx="0" cy="0"/>
          <a:chOff x="0" y="0"/>
          <a:chExt cx="0" cy="0"/>
        </a:xfrm>
      </p:grpSpPr>
      <p:cxnSp>
        <p:nvCxnSpPr>
          <p:cNvPr id="8" name="Straight Connector 7"/>
          <p:cNvCxnSpPr/>
          <p:nvPr userDrawn="1"/>
        </p:nvCxnSpPr>
        <p:spPr>
          <a:xfrm>
            <a:off x="385398" y="3418385"/>
            <a:ext cx="418660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85398" y="981075"/>
            <a:ext cx="3611027" cy="886397"/>
          </a:xfrm>
        </p:spPr>
        <p:txBody>
          <a:bodyPr/>
          <a:lstStyle>
            <a:lvl1pPr>
              <a:defRPr sz="3200"/>
            </a:lvl1pPr>
          </a:lstStyle>
          <a:p>
            <a:r>
              <a:rPr lang="en-US"/>
              <a:t>Click to edit Master title style</a:t>
            </a:r>
            <a:endParaRPr lang="en-GB"/>
          </a:p>
        </p:txBody>
      </p:sp>
      <p:sp>
        <p:nvSpPr>
          <p:cNvPr id="5" name="Text Placeholder 4"/>
          <p:cNvSpPr>
            <a:spLocks noGrp="1"/>
          </p:cNvSpPr>
          <p:nvPr>
            <p:ph type="body" sz="quarter" idx="10"/>
          </p:nvPr>
        </p:nvSpPr>
        <p:spPr>
          <a:xfrm>
            <a:off x="381001" y="2133600"/>
            <a:ext cx="3615423" cy="538609"/>
          </a:xfrm>
        </p:spPr>
        <p:txBody>
          <a:bodyPr/>
          <a:lstStyle>
            <a:lvl1pPr>
              <a:defRPr>
                <a:solidFill>
                  <a:srgbClr val="999999"/>
                </a:solidFill>
              </a:defRPr>
            </a:lvl1pPr>
            <a:lvl2pPr>
              <a:spcBef>
                <a:spcPts val="600"/>
              </a:spcBef>
              <a:defRPr sz="800">
                <a:solidFill>
                  <a:srgbClr val="999999"/>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3" name="Text Placeholder 4"/>
          <p:cNvSpPr>
            <a:spLocks noGrp="1"/>
          </p:cNvSpPr>
          <p:nvPr>
            <p:ph type="body" sz="quarter" idx="11"/>
          </p:nvPr>
        </p:nvSpPr>
        <p:spPr>
          <a:xfrm>
            <a:off x="571500" y="3576791"/>
            <a:ext cx="3424436" cy="620683"/>
          </a:xfrm>
        </p:spPr>
        <p:txBody>
          <a:bodyPr/>
          <a:lstStyle>
            <a:lvl1pPr marL="0" indent="0" defTabSz="179388">
              <a:buClr>
                <a:srgbClr val="999999"/>
              </a:buClr>
              <a:buFont typeface="Arial" panose="020B0604020202020204" pitchFamily="34" charset="0"/>
              <a:buNone/>
              <a:defRPr sz="1600">
                <a:solidFill>
                  <a:schemeClr val="tx1"/>
                </a:solidFill>
              </a:defRPr>
            </a:lvl1pPr>
            <a:lvl2pPr>
              <a:spcBef>
                <a:spcPts val="200"/>
              </a:spcBef>
              <a:spcAft>
                <a:spcPts val="200"/>
              </a:spcAft>
              <a:defRPr sz="1600" i="1">
                <a:solidFill>
                  <a:schemeClr val="tx1"/>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0" name="Freeform 5"/>
          <p:cNvSpPr>
            <a:spLocks/>
          </p:cNvSpPr>
          <p:nvPr userDrawn="1"/>
        </p:nvSpPr>
        <p:spPr bwMode="auto">
          <a:xfrm>
            <a:off x="381000" y="3573088"/>
            <a:ext cx="126205" cy="244521"/>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pic>
        <p:nvPicPr>
          <p:cNvPr id="15" name="Picture 14"/>
          <p:cNvPicPr>
            <a:picLocks noChangeAspect="1"/>
          </p:cNvPicPr>
          <p:nvPr userDrawn="1"/>
        </p:nvPicPr>
        <p:blipFill>
          <a:blip r:embed="rId2"/>
          <a:srcRect r="29597"/>
          <a:stretch>
            <a:fillRect/>
          </a:stretch>
        </p:blipFill>
        <p:spPr>
          <a:xfrm>
            <a:off x="4306370" y="0"/>
            <a:ext cx="4837630" cy="68713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766" y="5877272"/>
            <a:ext cx="3024336" cy="432048"/>
          </a:xfrm>
          <a:prstGeom prst="rect">
            <a:avLst/>
          </a:prstGeom>
        </p:spPr>
      </p:pic>
    </p:spTree>
    <p:extLst>
      <p:ext uri="{BB962C8B-B14F-4D97-AF65-F5344CB8AC3E}">
        <p14:creationId xmlns:p14="http://schemas.microsoft.com/office/powerpoint/2010/main" val="4240051668"/>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ports">
    <p:spTree>
      <p:nvGrpSpPr>
        <p:cNvPr id="1" name=""/>
        <p:cNvGrpSpPr/>
        <p:nvPr/>
      </p:nvGrpSpPr>
      <p:grpSpPr>
        <a:xfrm>
          <a:off x="0" y="0"/>
          <a:ext cx="0" cy="0"/>
          <a:chOff x="0" y="0"/>
          <a:chExt cx="0" cy="0"/>
        </a:xfrm>
      </p:grpSpPr>
      <p:cxnSp>
        <p:nvCxnSpPr>
          <p:cNvPr id="8" name="Straight Connector 7"/>
          <p:cNvCxnSpPr/>
          <p:nvPr userDrawn="1"/>
        </p:nvCxnSpPr>
        <p:spPr>
          <a:xfrm>
            <a:off x="385398" y="3418385"/>
            <a:ext cx="433061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85398" y="981075"/>
            <a:ext cx="3611027" cy="886397"/>
          </a:xfrm>
        </p:spPr>
        <p:txBody>
          <a:bodyPr/>
          <a:lstStyle>
            <a:lvl1pPr>
              <a:defRPr sz="3200"/>
            </a:lvl1pPr>
          </a:lstStyle>
          <a:p>
            <a:r>
              <a:rPr lang="en-US"/>
              <a:t>Click to edit Master title style</a:t>
            </a:r>
            <a:endParaRPr lang="en-GB"/>
          </a:p>
        </p:txBody>
      </p:sp>
      <p:sp>
        <p:nvSpPr>
          <p:cNvPr id="5" name="Text Placeholder 4"/>
          <p:cNvSpPr>
            <a:spLocks noGrp="1"/>
          </p:cNvSpPr>
          <p:nvPr>
            <p:ph type="body" sz="quarter" idx="10"/>
          </p:nvPr>
        </p:nvSpPr>
        <p:spPr>
          <a:xfrm>
            <a:off x="381001" y="2133600"/>
            <a:ext cx="3615423" cy="538609"/>
          </a:xfrm>
        </p:spPr>
        <p:txBody>
          <a:bodyPr/>
          <a:lstStyle>
            <a:lvl1pPr>
              <a:defRPr>
                <a:solidFill>
                  <a:srgbClr val="999999"/>
                </a:solidFill>
              </a:defRPr>
            </a:lvl1pPr>
            <a:lvl2pPr>
              <a:spcBef>
                <a:spcPts val="600"/>
              </a:spcBef>
              <a:defRPr sz="800">
                <a:solidFill>
                  <a:srgbClr val="999999"/>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3" name="Text Placeholder 4"/>
          <p:cNvSpPr>
            <a:spLocks noGrp="1"/>
          </p:cNvSpPr>
          <p:nvPr>
            <p:ph type="body" sz="quarter" idx="11"/>
          </p:nvPr>
        </p:nvSpPr>
        <p:spPr>
          <a:xfrm>
            <a:off x="571500" y="3576791"/>
            <a:ext cx="3424436" cy="620683"/>
          </a:xfrm>
        </p:spPr>
        <p:txBody>
          <a:bodyPr/>
          <a:lstStyle>
            <a:lvl1pPr marL="0" indent="0" defTabSz="179388">
              <a:buClr>
                <a:srgbClr val="999999"/>
              </a:buClr>
              <a:buFont typeface="Arial" panose="020B0604020202020204" pitchFamily="34" charset="0"/>
              <a:buNone/>
              <a:defRPr sz="1600">
                <a:solidFill>
                  <a:schemeClr val="tx1"/>
                </a:solidFill>
              </a:defRPr>
            </a:lvl1pPr>
            <a:lvl2pPr>
              <a:spcBef>
                <a:spcPts val="200"/>
              </a:spcBef>
              <a:spcAft>
                <a:spcPts val="200"/>
              </a:spcAft>
              <a:defRPr sz="1600" i="1">
                <a:solidFill>
                  <a:schemeClr val="tx1"/>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0" name="Freeform 5"/>
          <p:cNvSpPr>
            <a:spLocks/>
          </p:cNvSpPr>
          <p:nvPr userDrawn="1"/>
        </p:nvSpPr>
        <p:spPr bwMode="auto">
          <a:xfrm>
            <a:off x="381000" y="3573088"/>
            <a:ext cx="126205" cy="244521"/>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pic>
        <p:nvPicPr>
          <p:cNvPr id="15" name="Picture 14"/>
          <p:cNvPicPr>
            <a:picLocks noChangeAspect="1"/>
          </p:cNvPicPr>
          <p:nvPr userDrawn="1"/>
        </p:nvPicPr>
        <p:blipFill>
          <a:blip r:embed="rId2"/>
          <a:srcRect r="27175"/>
          <a:stretch>
            <a:fillRect/>
          </a:stretch>
        </p:blipFill>
        <p:spPr>
          <a:xfrm>
            <a:off x="4139952" y="0"/>
            <a:ext cx="5004048" cy="68713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766" y="5877272"/>
            <a:ext cx="3024336" cy="432048"/>
          </a:xfrm>
          <a:prstGeom prst="rect">
            <a:avLst/>
          </a:prstGeom>
        </p:spPr>
      </p:pic>
    </p:spTree>
    <p:extLst>
      <p:ext uri="{BB962C8B-B14F-4D97-AF65-F5344CB8AC3E}">
        <p14:creationId xmlns:p14="http://schemas.microsoft.com/office/powerpoint/2010/main" val="2065743676"/>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echnology">
    <p:spTree>
      <p:nvGrpSpPr>
        <p:cNvPr id="1" name=""/>
        <p:cNvGrpSpPr/>
        <p:nvPr/>
      </p:nvGrpSpPr>
      <p:grpSpPr>
        <a:xfrm>
          <a:off x="0" y="0"/>
          <a:ext cx="0" cy="0"/>
          <a:chOff x="0" y="0"/>
          <a:chExt cx="0" cy="0"/>
        </a:xfrm>
      </p:grpSpPr>
      <p:cxnSp>
        <p:nvCxnSpPr>
          <p:cNvPr id="8" name="Straight Connector 7"/>
          <p:cNvCxnSpPr/>
          <p:nvPr userDrawn="1"/>
        </p:nvCxnSpPr>
        <p:spPr>
          <a:xfrm>
            <a:off x="385398" y="3418385"/>
            <a:ext cx="4186602"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85398" y="981075"/>
            <a:ext cx="3611027" cy="886397"/>
          </a:xfrm>
        </p:spPr>
        <p:txBody>
          <a:bodyPr/>
          <a:lstStyle>
            <a:lvl1pPr>
              <a:defRPr sz="3200"/>
            </a:lvl1pPr>
          </a:lstStyle>
          <a:p>
            <a:r>
              <a:rPr lang="en-US"/>
              <a:t>Click to edit Master title style</a:t>
            </a:r>
            <a:endParaRPr lang="en-GB"/>
          </a:p>
        </p:txBody>
      </p:sp>
      <p:sp>
        <p:nvSpPr>
          <p:cNvPr id="5" name="Text Placeholder 4"/>
          <p:cNvSpPr>
            <a:spLocks noGrp="1"/>
          </p:cNvSpPr>
          <p:nvPr>
            <p:ph type="body" sz="quarter" idx="10"/>
          </p:nvPr>
        </p:nvSpPr>
        <p:spPr>
          <a:xfrm>
            <a:off x="381001" y="2133600"/>
            <a:ext cx="3615423" cy="538609"/>
          </a:xfrm>
        </p:spPr>
        <p:txBody>
          <a:bodyPr/>
          <a:lstStyle>
            <a:lvl1pPr>
              <a:defRPr>
                <a:solidFill>
                  <a:srgbClr val="999999"/>
                </a:solidFill>
              </a:defRPr>
            </a:lvl1pPr>
            <a:lvl2pPr>
              <a:spcBef>
                <a:spcPts val="600"/>
              </a:spcBef>
              <a:defRPr sz="800">
                <a:solidFill>
                  <a:srgbClr val="999999"/>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3" name="Text Placeholder 4"/>
          <p:cNvSpPr>
            <a:spLocks noGrp="1"/>
          </p:cNvSpPr>
          <p:nvPr>
            <p:ph type="body" sz="quarter" idx="11"/>
          </p:nvPr>
        </p:nvSpPr>
        <p:spPr>
          <a:xfrm>
            <a:off x="571500" y="3576791"/>
            <a:ext cx="3424436" cy="620683"/>
          </a:xfrm>
        </p:spPr>
        <p:txBody>
          <a:bodyPr/>
          <a:lstStyle>
            <a:lvl1pPr marL="0" indent="0" defTabSz="179388">
              <a:buClr>
                <a:srgbClr val="999999"/>
              </a:buClr>
              <a:buFont typeface="Arial" panose="020B0604020202020204" pitchFamily="34" charset="0"/>
              <a:buNone/>
              <a:defRPr sz="1600">
                <a:solidFill>
                  <a:schemeClr val="tx1"/>
                </a:solidFill>
              </a:defRPr>
            </a:lvl1pPr>
            <a:lvl2pPr>
              <a:spcBef>
                <a:spcPts val="200"/>
              </a:spcBef>
              <a:spcAft>
                <a:spcPts val="200"/>
              </a:spcAft>
              <a:defRPr sz="1600" i="1">
                <a:solidFill>
                  <a:schemeClr val="tx1"/>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0" name="Freeform 5"/>
          <p:cNvSpPr>
            <a:spLocks/>
          </p:cNvSpPr>
          <p:nvPr userDrawn="1"/>
        </p:nvSpPr>
        <p:spPr bwMode="auto">
          <a:xfrm>
            <a:off x="381000" y="3573088"/>
            <a:ext cx="126205" cy="244521"/>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pic>
        <p:nvPicPr>
          <p:cNvPr id="15" name="Picture 14"/>
          <p:cNvPicPr>
            <a:picLocks noChangeAspect="1"/>
          </p:cNvPicPr>
          <p:nvPr userDrawn="1"/>
        </p:nvPicPr>
        <p:blipFill>
          <a:blip r:embed="rId2"/>
          <a:srcRect r="27099"/>
          <a:stretch>
            <a:fillRect/>
          </a:stretch>
        </p:blipFill>
        <p:spPr>
          <a:xfrm>
            <a:off x="4151287" y="0"/>
            <a:ext cx="4992713" cy="68713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766" y="5877272"/>
            <a:ext cx="3024336" cy="432048"/>
          </a:xfrm>
          <a:prstGeom prst="rect">
            <a:avLst/>
          </a:prstGeom>
        </p:spPr>
      </p:pic>
    </p:spTree>
    <p:extLst>
      <p:ext uri="{BB962C8B-B14F-4D97-AF65-F5344CB8AC3E}">
        <p14:creationId xmlns:p14="http://schemas.microsoft.com/office/powerpoint/2010/main" val="2838420388"/>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t="49953" r="50207"/>
          <a:stretch/>
        </p:blipFill>
        <p:spPr>
          <a:xfrm>
            <a:off x="4055121" y="-1"/>
            <a:ext cx="5088880" cy="5114781"/>
          </a:xfrm>
          <a:prstGeom prst="rect">
            <a:avLst/>
          </a:prstGeom>
        </p:spPr>
      </p:pic>
      <p:sp>
        <p:nvSpPr>
          <p:cNvPr id="3" name="Title 2"/>
          <p:cNvSpPr>
            <a:spLocks noGrp="1"/>
          </p:cNvSpPr>
          <p:nvPr>
            <p:ph type="title"/>
          </p:nvPr>
        </p:nvSpPr>
        <p:spPr>
          <a:xfrm>
            <a:off x="385398" y="2814424"/>
            <a:ext cx="4186602" cy="886397"/>
          </a:xfrm>
        </p:spPr>
        <p:txBody>
          <a:bodyPr anchor="b" anchorCtr="0"/>
          <a:lstStyle>
            <a:lvl1pPr>
              <a:defRPr sz="3200"/>
            </a:lvl1pPr>
          </a:lstStyle>
          <a:p>
            <a:r>
              <a:rPr lang="en-US"/>
              <a:t>Click to edit Master title style</a:t>
            </a:r>
            <a:endParaRPr lang="en-GB"/>
          </a:p>
        </p:txBody>
      </p:sp>
      <p:sp>
        <p:nvSpPr>
          <p:cNvPr id="5" name="Text Placeholder 4"/>
          <p:cNvSpPr>
            <a:spLocks noGrp="1"/>
          </p:cNvSpPr>
          <p:nvPr>
            <p:ph type="body" sz="quarter" idx="10"/>
          </p:nvPr>
        </p:nvSpPr>
        <p:spPr>
          <a:xfrm>
            <a:off x="381001" y="3884798"/>
            <a:ext cx="4190999" cy="246221"/>
          </a:xfrm>
        </p:spPr>
        <p:txBody>
          <a:bodyPr/>
          <a:lstStyle>
            <a:lvl1pPr>
              <a:defRPr b="0">
                <a:solidFill>
                  <a:schemeClr val="tx2"/>
                </a:solidFill>
              </a:defRPr>
            </a:lvl1pPr>
            <a:lvl2pPr>
              <a:spcBef>
                <a:spcPts val="3000"/>
              </a:spcBef>
              <a:defRPr sz="1000">
                <a:solidFill>
                  <a:srgbClr val="999999"/>
                </a:solidFill>
              </a:defRPr>
            </a:lvl2pPr>
            <a:lvl3pPr marL="0" indent="0">
              <a:buNone/>
              <a:defRPr sz="1400">
                <a:solidFill>
                  <a:schemeClr val="tx1"/>
                </a:solidFill>
              </a:defRPr>
            </a:lvl3pPr>
          </a:lstStyle>
          <a:p>
            <a:pPr lvl="0"/>
            <a:r>
              <a:rPr lang="en-US"/>
              <a:t>Click to edit Master text styles</a:t>
            </a:r>
          </a:p>
        </p:txBody>
      </p:sp>
      <p:sp>
        <p:nvSpPr>
          <p:cNvPr id="15" name="Rectangle 14"/>
          <p:cNvSpPr/>
          <p:nvPr userDrawn="1"/>
        </p:nvSpPr>
        <p:spPr>
          <a:xfrm>
            <a:off x="381001" y="-1"/>
            <a:ext cx="2822847" cy="24371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pPr algn="l"/>
            <a:endParaRPr lang="en-GB" sz="7200" b="1">
              <a:solidFill>
                <a:schemeClr val="bg1"/>
              </a:solidFill>
            </a:endParaRPr>
          </a:p>
        </p:txBody>
      </p:sp>
      <p:sp>
        <p:nvSpPr>
          <p:cNvPr id="10" name="Footer Placeholder 4"/>
          <p:cNvSpPr txBox="1">
            <a:spLocks/>
          </p:cNvSpPr>
          <p:nvPr userDrawn="1"/>
        </p:nvSpPr>
        <p:spPr>
          <a:xfrm>
            <a:off x="2555776" y="6566325"/>
            <a:ext cx="6202829" cy="138499"/>
          </a:xfrm>
          <a:prstGeom prst="rect">
            <a:avLst/>
          </a:prstGeom>
        </p:spPr>
        <p:txBody>
          <a:bodyPr vert="horz" wrap="square" lIns="0" tIns="0" rIns="0" bIns="0" rtlCol="0" anchor="t">
            <a:spAutoFit/>
          </a:bodyPr>
          <a:lstStyle>
            <a:defPPr>
              <a:defRPr lang="en-US"/>
            </a:defPPr>
            <a:lvl1pPr marL="0" algn="l" defTabSz="995690" rtl="0" eaLnBrk="1" latinLnBrk="0" hangingPunct="1">
              <a:defRPr sz="900" b="1" kern="1200">
                <a:solidFill>
                  <a:schemeClr val="accent2"/>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algn="r" defTabSz="927100"/>
            <a:r>
              <a:rPr lang="en-GB" sz="700" b="0">
                <a:solidFill>
                  <a:srgbClr val="999999"/>
                </a:solidFill>
              </a:rPr>
              <a:t>Copyright 2016 © Lewis Silkin LLP. All Rights Reserved. lewissilkin.com	</a:t>
            </a:r>
            <a:fld id="{8997EE35-0505-4E8B-8EED-B674149DBCD9}" type="slidenum">
              <a:rPr lang="en-GB" sz="900" b="1" smtClean="0">
                <a:solidFill>
                  <a:schemeClr val="tx1"/>
                </a:solidFill>
              </a:rPr>
              <a:pPr algn="r" defTabSz="927100"/>
              <a:t>‹#›</a:t>
            </a:fld>
            <a:endParaRPr lang="en-GB" sz="900" b="1">
              <a:solidFill>
                <a:schemeClr val="tx1"/>
              </a:solidFill>
            </a:endParaRPr>
          </a:p>
        </p:txBody>
      </p:sp>
      <p:sp>
        <p:nvSpPr>
          <p:cNvPr id="7" name="Text Placeholder 6"/>
          <p:cNvSpPr>
            <a:spLocks noGrp="1"/>
          </p:cNvSpPr>
          <p:nvPr>
            <p:ph type="body" sz="quarter" idx="11" hasCustomPrompt="1"/>
          </p:nvPr>
        </p:nvSpPr>
        <p:spPr>
          <a:xfrm>
            <a:off x="381000" y="1329181"/>
            <a:ext cx="1171328" cy="1107996"/>
          </a:xfrm>
        </p:spPr>
        <p:txBody>
          <a:bodyPr wrap="none" lIns="144000" tIns="0" bIns="0" anchor="b" anchorCtr="0"/>
          <a:lstStyle>
            <a:lvl1pPr algn="l">
              <a:defRPr sz="7200">
                <a:solidFill>
                  <a:schemeClr val="bg1"/>
                </a:solidFill>
              </a:defRPr>
            </a:lvl1pPr>
          </a:lstStyle>
          <a:p>
            <a:pPr lvl="0"/>
            <a:r>
              <a:rPr lang="en-US"/>
              <a:t>##</a:t>
            </a:r>
          </a:p>
        </p:txBody>
      </p:sp>
    </p:spTree>
    <p:extLst>
      <p:ext uri="{BB962C8B-B14F-4D97-AF65-F5344CB8AC3E}">
        <p14:creationId xmlns:p14="http://schemas.microsoft.com/office/powerpoint/2010/main" val="1060655903"/>
      </p:ext>
    </p:extLst>
  </p:cSld>
  <p:clrMapOvr>
    <a:masterClrMapping/>
  </p:clrMapOvr>
  <p:extLst>
    <p:ext uri="{DCECCB84-F9BA-43D5-87BE-67443E8EF086}">
      <p15:sldGuideLst xmlns:p15="http://schemas.microsoft.com/office/powerpoint/2012/main">
        <p15:guide id="1" orient="horz" pos="1842">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GB"/>
          </a:p>
        </p:txBody>
      </p:sp>
      <p:sp>
        <p:nvSpPr>
          <p:cNvPr id="8" name="Text Placeholder 4"/>
          <p:cNvSpPr>
            <a:spLocks noGrp="1"/>
          </p:cNvSpPr>
          <p:nvPr>
            <p:ph type="body" sz="quarter" idx="11"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1571688805"/>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85763" y="1963866"/>
            <a:ext cx="8377237" cy="4294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4"/>
          <p:cNvSpPr>
            <a:spLocks noGrp="1"/>
          </p:cNvSpPr>
          <p:nvPr>
            <p:ph type="body" sz="quarter" idx="11"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6945103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85397" y="1963866"/>
            <a:ext cx="4063468" cy="2571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p:cNvSpPr>
            <a:spLocks noGrp="1"/>
          </p:cNvSpPr>
          <p:nvPr>
            <p:ph type="body" sz="quarter" idx="12"/>
          </p:nvPr>
        </p:nvSpPr>
        <p:spPr>
          <a:xfrm>
            <a:off x="4695135" y="1963866"/>
            <a:ext cx="4063468" cy="2571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NZ"/>
          </a:p>
        </p:txBody>
      </p:sp>
      <p:sp>
        <p:nvSpPr>
          <p:cNvPr id="10" name="Text Placeholder 4"/>
          <p:cNvSpPr>
            <a:spLocks noGrp="1"/>
          </p:cNvSpPr>
          <p:nvPr>
            <p:ph type="body" sz="quarter" idx="13"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2398996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85397" y="1963866"/>
            <a:ext cx="2647411" cy="17882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p:cNvSpPr>
            <a:spLocks noGrp="1"/>
          </p:cNvSpPr>
          <p:nvPr>
            <p:ph type="body" sz="quarter" idx="12"/>
          </p:nvPr>
        </p:nvSpPr>
        <p:spPr>
          <a:xfrm>
            <a:off x="3268689" y="1963866"/>
            <a:ext cx="2647411" cy="17882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4"/>
          <p:cNvSpPr>
            <a:spLocks noGrp="1"/>
          </p:cNvSpPr>
          <p:nvPr>
            <p:ph type="body" sz="quarter" idx="13"/>
          </p:nvPr>
        </p:nvSpPr>
        <p:spPr>
          <a:xfrm>
            <a:off x="6111192" y="1963866"/>
            <a:ext cx="2647411" cy="17882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NZ"/>
          </a:p>
        </p:txBody>
      </p:sp>
      <p:sp>
        <p:nvSpPr>
          <p:cNvPr id="10" name="Text Placeholder 4"/>
          <p:cNvSpPr>
            <a:spLocks noGrp="1"/>
          </p:cNvSpPr>
          <p:nvPr>
            <p:ph type="body" sz="quarter" idx="14"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3060105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Pictures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273600" y="547688"/>
            <a:ext cx="4306338" cy="5600700"/>
          </a:xfrm>
        </p:spPr>
        <p:txBody>
          <a:bodyPr/>
          <a:lstStyle/>
          <a:p>
            <a:endParaRPr lang="en-GB"/>
          </a:p>
        </p:txBody>
      </p:sp>
      <p:sp>
        <p:nvSpPr>
          <p:cNvPr id="8" name="Picture Placeholder 7"/>
          <p:cNvSpPr>
            <a:spLocks noGrp="1"/>
          </p:cNvSpPr>
          <p:nvPr>
            <p:ph type="pic" sz="quarter" idx="14"/>
          </p:nvPr>
        </p:nvSpPr>
        <p:spPr>
          <a:xfrm>
            <a:off x="4651375" y="539750"/>
            <a:ext cx="4233863" cy="5608638"/>
          </a:xfrm>
        </p:spPr>
        <p:txBody>
          <a:bodyPr/>
          <a:lstStyle/>
          <a:p>
            <a:endParaRPr lang="en-GB"/>
          </a:p>
        </p:txBody>
      </p:sp>
    </p:spTree>
    <p:extLst>
      <p:ext uri="{BB962C8B-B14F-4D97-AF65-F5344CB8AC3E}">
        <p14:creationId xmlns:p14="http://schemas.microsoft.com/office/powerpoint/2010/main" val="23249021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Graphic and content right">
    <p:spTree>
      <p:nvGrpSpPr>
        <p:cNvPr id="1" name=""/>
        <p:cNvGrpSpPr/>
        <p:nvPr/>
      </p:nvGrpSpPr>
      <p:grpSpPr>
        <a:xfrm>
          <a:off x="0" y="0"/>
          <a:ext cx="0" cy="0"/>
          <a:chOff x="0" y="0"/>
          <a:chExt cx="0" cy="0"/>
        </a:xfrm>
      </p:grpSpPr>
      <p:sp>
        <p:nvSpPr>
          <p:cNvPr id="4" name="Text Placeholder 4"/>
          <p:cNvSpPr>
            <a:spLocks noGrp="1"/>
          </p:cNvSpPr>
          <p:nvPr>
            <p:ph type="body" sz="quarter" idx="11"/>
          </p:nvPr>
        </p:nvSpPr>
        <p:spPr>
          <a:xfrm>
            <a:off x="4695135" y="1963866"/>
            <a:ext cx="4063468" cy="2571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NZ"/>
          </a:p>
        </p:txBody>
      </p:sp>
      <p:sp>
        <p:nvSpPr>
          <p:cNvPr id="8" name="Text Placeholder 4"/>
          <p:cNvSpPr>
            <a:spLocks noGrp="1"/>
          </p:cNvSpPr>
          <p:nvPr>
            <p:ph type="body" sz="quarter" idx="16"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39138571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Graphic and content left">
    <p:spTree>
      <p:nvGrpSpPr>
        <p:cNvPr id="1" name=""/>
        <p:cNvGrpSpPr/>
        <p:nvPr/>
      </p:nvGrpSpPr>
      <p:grpSpPr>
        <a:xfrm>
          <a:off x="0" y="0"/>
          <a:ext cx="0" cy="0"/>
          <a:chOff x="0" y="0"/>
          <a:chExt cx="0" cy="0"/>
        </a:xfrm>
      </p:grpSpPr>
      <p:sp>
        <p:nvSpPr>
          <p:cNvPr id="4" name="Text Placeholder 4"/>
          <p:cNvSpPr>
            <a:spLocks noGrp="1"/>
          </p:cNvSpPr>
          <p:nvPr>
            <p:ph type="body" sz="quarter" idx="11"/>
          </p:nvPr>
        </p:nvSpPr>
        <p:spPr>
          <a:xfrm>
            <a:off x="385397" y="1963866"/>
            <a:ext cx="4063468" cy="2571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a:xfrm>
            <a:off x="385397" y="952970"/>
            <a:ext cx="8373207" cy="387798"/>
          </a:xfrm>
        </p:spPr>
        <p:txBody>
          <a:bodyPr/>
          <a:lstStyle/>
          <a:p>
            <a:r>
              <a:rPr lang="en-US"/>
              <a:t>Click to edit Master title style</a:t>
            </a:r>
            <a:endParaRPr lang="en-NZ"/>
          </a:p>
        </p:txBody>
      </p:sp>
      <p:sp>
        <p:nvSpPr>
          <p:cNvPr id="8" name="Text Placeholder 4"/>
          <p:cNvSpPr>
            <a:spLocks noGrp="1"/>
          </p:cNvSpPr>
          <p:nvPr>
            <p:ph type="body" sz="quarter" idx="16"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19450758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hotos and content left">
    <p:spTree>
      <p:nvGrpSpPr>
        <p:cNvPr id="1" name=""/>
        <p:cNvGrpSpPr/>
        <p:nvPr/>
      </p:nvGrpSpPr>
      <p:grpSpPr>
        <a:xfrm>
          <a:off x="0" y="0"/>
          <a:ext cx="0" cy="0"/>
          <a:chOff x="0" y="0"/>
          <a:chExt cx="0" cy="0"/>
        </a:xfrm>
      </p:grpSpPr>
      <p:sp>
        <p:nvSpPr>
          <p:cNvPr id="4" name="Text Placeholder 4"/>
          <p:cNvSpPr>
            <a:spLocks noGrp="1"/>
          </p:cNvSpPr>
          <p:nvPr>
            <p:ph type="body" sz="quarter" idx="11"/>
          </p:nvPr>
        </p:nvSpPr>
        <p:spPr>
          <a:xfrm>
            <a:off x="385396" y="1963866"/>
            <a:ext cx="4618651" cy="2571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13" name="Picture Placeholder 12"/>
          <p:cNvSpPr>
            <a:spLocks noGrp="1"/>
          </p:cNvSpPr>
          <p:nvPr>
            <p:ph type="pic" sz="quarter" idx="12"/>
          </p:nvPr>
        </p:nvSpPr>
        <p:spPr>
          <a:xfrm>
            <a:off x="5360204" y="1944688"/>
            <a:ext cx="3398400" cy="1362075"/>
          </a:xfrm>
        </p:spPr>
        <p:txBody>
          <a:bodyPr/>
          <a:lstStyle/>
          <a:p>
            <a:endParaRPr lang="en-GB"/>
          </a:p>
        </p:txBody>
      </p:sp>
      <p:sp>
        <p:nvSpPr>
          <p:cNvPr id="14" name="Picture Placeholder 12"/>
          <p:cNvSpPr>
            <a:spLocks noGrp="1"/>
          </p:cNvSpPr>
          <p:nvPr>
            <p:ph type="pic" sz="quarter" idx="13"/>
          </p:nvPr>
        </p:nvSpPr>
        <p:spPr>
          <a:xfrm>
            <a:off x="5360204" y="4116114"/>
            <a:ext cx="3398400" cy="1362075"/>
          </a:xfrm>
        </p:spPr>
        <p:txBody>
          <a:bodyPr/>
          <a:lstStyle/>
          <a:p>
            <a:endParaRPr lang="en-GB"/>
          </a:p>
        </p:txBody>
      </p:sp>
      <p:sp>
        <p:nvSpPr>
          <p:cNvPr id="10" name="Text Placeholder 8"/>
          <p:cNvSpPr txBox="1">
            <a:spLocks/>
          </p:cNvSpPr>
          <p:nvPr userDrawn="1"/>
        </p:nvSpPr>
        <p:spPr>
          <a:xfrm>
            <a:off x="5360204" y="5478189"/>
            <a:ext cx="3398400" cy="457022"/>
          </a:xfrm>
          <a:prstGeom prst="rect">
            <a:avLst/>
          </a:prstGeom>
          <a:solidFill>
            <a:schemeClr val="bg1">
              <a:lumMod val="95000"/>
            </a:schemeClr>
          </a:solidFill>
        </p:spPr>
        <p:txBody>
          <a:bodyPr vert="horz" lIns="0" tIns="0" rIns="0" bIns="0" rtlCol="0">
            <a:noAutofit/>
          </a:bodyPr>
          <a:lstStyle>
            <a:lvl1pPr marL="0" indent="0" algn="l" defTabSz="781903" rtl="0" eaLnBrk="1" latinLnBrk="0" hangingPunct="1">
              <a:lnSpc>
                <a:spcPct val="1000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1pPr>
            <a:lvl2pPr marL="0" indent="0" algn="l" defTabSz="781903" rtl="0" eaLnBrk="1" latinLnBrk="0" hangingPunct="1">
              <a:lnSpc>
                <a:spcPct val="100000"/>
              </a:lnSpc>
              <a:spcBef>
                <a:spcPts val="0"/>
              </a:spcBef>
              <a:spcAft>
                <a:spcPts val="600"/>
              </a:spcAft>
              <a:buFont typeface="Arial" panose="020B0604020202020204" pitchFamily="34" charset="0"/>
              <a:buNone/>
              <a:tabLst/>
              <a:defRPr sz="1600" kern="1200">
                <a:solidFill>
                  <a:schemeClr val="tx1"/>
                </a:solidFill>
                <a:latin typeface="+mn-lt"/>
                <a:ea typeface="+mn-ea"/>
                <a:cs typeface="+mn-cs"/>
              </a:defRPr>
            </a:lvl2pPr>
            <a:lvl3pPr marL="270000" indent="-270000" algn="l" defTabSz="781903"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mn-lt"/>
                <a:ea typeface="+mn-ea"/>
                <a:cs typeface="+mn-cs"/>
              </a:defRPr>
            </a:lvl3pPr>
            <a:lvl4pPr marL="540000" indent="-270000" algn="l" defTabSz="781903" rtl="0" eaLnBrk="1" latinLnBrk="0" hangingPunct="1">
              <a:lnSpc>
                <a:spcPct val="100000"/>
              </a:lnSpc>
              <a:spcBef>
                <a:spcPts val="0"/>
              </a:spcBef>
              <a:spcAft>
                <a:spcPts val="600"/>
              </a:spcAft>
              <a:buFont typeface="Arial" panose="020B0604020202020204" pitchFamily="34" charset="0"/>
              <a:buChar char="–"/>
              <a:tabLst/>
              <a:defRPr sz="1600" kern="1200" baseline="0">
                <a:solidFill>
                  <a:schemeClr val="tx1"/>
                </a:solidFill>
                <a:latin typeface="+mn-lt"/>
                <a:ea typeface="+mn-ea"/>
                <a:cs typeface="+mn-cs"/>
              </a:defRPr>
            </a:lvl4pPr>
            <a:lvl5pPr marL="810000" indent="-270000" algn="l" defTabSz="781903"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70000" indent="-270000" algn="l" defTabSz="781903" rtl="0" eaLnBrk="1" latinLnBrk="0" hangingPunct="1">
              <a:lnSpc>
                <a:spcPct val="100000"/>
              </a:lnSpc>
              <a:spcBef>
                <a:spcPts val="0"/>
              </a:spcBef>
              <a:spcAft>
                <a:spcPts val="600"/>
              </a:spcAft>
              <a:buFont typeface="+mj-lt"/>
              <a:buAutoNum type="arabicPeriod"/>
              <a:defRPr sz="1600" kern="1200">
                <a:solidFill>
                  <a:schemeClr val="tx1"/>
                </a:solidFill>
                <a:latin typeface="+mn-lt"/>
                <a:ea typeface="+mn-ea"/>
                <a:cs typeface="+mn-cs"/>
              </a:defRPr>
            </a:lvl6pPr>
            <a:lvl7pPr marL="0" indent="0" algn="l" defTabSz="781903" rtl="0" eaLnBrk="1" latinLnBrk="0" hangingPunct="1">
              <a:lnSpc>
                <a:spcPct val="100000"/>
              </a:lnSpc>
              <a:spcBef>
                <a:spcPts val="0"/>
              </a:spcBef>
              <a:spcAft>
                <a:spcPts val="600"/>
              </a:spcAft>
              <a:buFont typeface="Arial" panose="020B0604020202020204" pitchFamily="34" charset="0"/>
              <a:buNone/>
              <a:defRPr sz="1600" kern="1200">
                <a:solidFill>
                  <a:schemeClr val="bg2"/>
                </a:solidFill>
                <a:latin typeface="+mn-lt"/>
                <a:ea typeface="+mn-ea"/>
                <a:cs typeface="+mn-cs"/>
              </a:defRPr>
            </a:lvl7pPr>
            <a:lvl8pPr marL="2932138"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8pPr>
            <a:lvl9pPr marL="3323090"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9pPr>
          </a:lstStyle>
          <a:p>
            <a:endParaRPr lang="en-GB"/>
          </a:p>
        </p:txBody>
      </p:sp>
      <p:sp>
        <p:nvSpPr>
          <p:cNvPr id="17" name="Text Placeholder 15"/>
          <p:cNvSpPr>
            <a:spLocks noGrp="1"/>
          </p:cNvSpPr>
          <p:nvPr>
            <p:ph type="body" sz="quarter" idx="15" hasCustomPrompt="1"/>
          </p:nvPr>
        </p:nvSpPr>
        <p:spPr>
          <a:xfrm>
            <a:off x="5514886" y="5605542"/>
            <a:ext cx="3248114" cy="215444"/>
          </a:xfrm>
        </p:spPr>
        <p:txBody>
          <a:bodyPr/>
          <a:lstStyle>
            <a:lvl1pPr>
              <a:defRPr sz="1400"/>
            </a:lvl1pPr>
          </a:lstStyle>
          <a:p>
            <a:pPr lvl="0"/>
            <a:r>
              <a:rPr lang="en-US"/>
              <a:t>Name</a:t>
            </a:r>
          </a:p>
        </p:txBody>
      </p:sp>
      <p:sp>
        <p:nvSpPr>
          <p:cNvPr id="11" name="Text Placeholder 8"/>
          <p:cNvSpPr txBox="1">
            <a:spLocks/>
          </p:cNvSpPr>
          <p:nvPr userDrawn="1"/>
        </p:nvSpPr>
        <p:spPr>
          <a:xfrm>
            <a:off x="5360204" y="3307337"/>
            <a:ext cx="3398400" cy="457022"/>
          </a:xfrm>
          <a:prstGeom prst="rect">
            <a:avLst/>
          </a:prstGeom>
          <a:solidFill>
            <a:schemeClr val="bg1">
              <a:lumMod val="95000"/>
            </a:schemeClr>
          </a:solidFill>
        </p:spPr>
        <p:txBody>
          <a:bodyPr vert="horz" lIns="0" tIns="0" rIns="0" bIns="0" rtlCol="0">
            <a:noAutofit/>
          </a:bodyPr>
          <a:lstStyle>
            <a:lvl1pPr marL="0" indent="0" algn="l" defTabSz="781903" rtl="0" eaLnBrk="1" latinLnBrk="0" hangingPunct="1">
              <a:lnSpc>
                <a:spcPct val="1000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1pPr>
            <a:lvl2pPr marL="0" indent="0" algn="l" defTabSz="781903" rtl="0" eaLnBrk="1" latinLnBrk="0" hangingPunct="1">
              <a:lnSpc>
                <a:spcPct val="100000"/>
              </a:lnSpc>
              <a:spcBef>
                <a:spcPts val="0"/>
              </a:spcBef>
              <a:spcAft>
                <a:spcPts val="600"/>
              </a:spcAft>
              <a:buFont typeface="Arial" panose="020B0604020202020204" pitchFamily="34" charset="0"/>
              <a:buNone/>
              <a:tabLst/>
              <a:defRPr sz="1600" kern="1200">
                <a:solidFill>
                  <a:schemeClr val="tx1"/>
                </a:solidFill>
                <a:latin typeface="+mn-lt"/>
                <a:ea typeface="+mn-ea"/>
                <a:cs typeface="+mn-cs"/>
              </a:defRPr>
            </a:lvl2pPr>
            <a:lvl3pPr marL="270000" indent="-270000" algn="l" defTabSz="781903"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mn-lt"/>
                <a:ea typeface="+mn-ea"/>
                <a:cs typeface="+mn-cs"/>
              </a:defRPr>
            </a:lvl3pPr>
            <a:lvl4pPr marL="540000" indent="-270000" algn="l" defTabSz="781903" rtl="0" eaLnBrk="1" latinLnBrk="0" hangingPunct="1">
              <a:lnSpc>
                <a:spcPct val="100000"/>
              </a:lnSpc>
              <a:spcBef>
                <a:spcPts val="0"/>
              </a:spcBef>
              <a:spcAft>
                <a:spcPts val="600"/>
              </a:spcAft>
              <a:buFont typeface="Arial" panose="020B0604020202020204" pitchFamily="34" charset="0"/>
              <a:buChar char="–"/>
              <a:tabLst/>
              <a:defRPr sz="1600" kern="1200" baseline="0">
                <a:solidFill>
                  <a:schemeClr val="tx1"/>
                </a:solidFill>
                <a:latin typeface="+mn-lt"/>
                <a:ea typeface="+mn-ea"/>
                <a:cs typeface="+mn-cs"/>
              </a:defRPr>
            </a:lvl4pPr>
            <a:lvl5pPr marL="810000" indent="-270000" algn="l" defTabSz="781903"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70000" indent="-270000" algn="l" defTabSz="781903" rtl="0" eaLnBrk="1" latinLnBrk="0" hangingPunct="1">
              <a:lnSpc>
                <a:spcPct val="100000"/>
              </a:lnSpc>
              <a:spcBef>
                <a:spcPts val="0"/>
              </a:spcBef>
              <a:spcAft>
                <a:spcPts val="600"/>
              </a:spcAft>
              <a:buFont typeface="+mj-lt"/>
              <a:buAutoNum type="arabicPeriod"/>
              <a:defRPr sz="1600" kern="1200">
                <a:solidFill>
                  <a:schemeClr val="tx1"/>
                </a:solidFill>
                <a:latin typeface="+mn-lt"/>
                <a:ea typeface="+mn-ea"/>
                <a:cs typeface="+mn-cs"/>
              </a:defRPr>
            </a:lvl6pPr>
            <a:lvl7pPr marL="0" indent="0" algn="l" defTabSz="781903" rtl="0" eaLnBrk="1" latinLnBrk="0" hangingPunct="1">
              <a:lnSpc>
                <a:spcPct val="100000"/>
              </a:lnSpc>
              <a:spcBef>
                <a:spcPts val="0"/>
              </a:spcBef>
              <a:spcAft>
                <a:spcPts val="600"/>
              </a:spcAft>
              <a:buFont typeface="Arial" panose="020B0604020202020204" pitchFamily="34" charset="0"/>
              <a:buNone/>
              <a:defRPr sz="1600" kern="1200">
                <a:solidFill>
                  <a:schemeClr val="bg2"/>
                </a:solidFill>
                <a:latin typeface="+mn-lt"/>
                <a:ea typeface="+mn-ea"/>
                <a:cs typeface="+mn-cs"/>
              </a:defRPr>
            </a:lvl7pPr>
            <a:lvl8pPr marL="2932138"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8pPr>
            <a:lvl9pPr marL="3323090"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9pPr>
          </a:lstStyle>
          <a:p>
            <a:endParaRPr lang="en-GB"/>
          </a:p>
        </p:txBody>
      </p:sp>
      <p:sp>
        <p:nvSpPr>
          <p:cNvPr id="16" name="Text Placeholder 15"/>
          <p:cNvSpPr>
            <a:spLocks noGrp="1"/>
          </p:cNvSpPr>
          <p:nvPr>
            <p:ph type="body" sz="quarter" idx="14" hasCustomPrompt="1"/>
          </p:nvPr>
        </p:nvSpPr>
        <p:spPr>
          <a:xfrm>
            <a:off x="5514886" y="3412738"/>
            <a:ext cx="3248114" cy="215444"/>
          </a:xfrm>
        </p:spPr>
        <p:txBody>
          <a:bodyPr/>
          <a:lstStyle>
            <a:lvl1pPr>
              <a:defRPr sz="1400"/>
            </a:lvl1pPr>
          </a:lstStyle>
          <a:p>
            <a:pPr lvl="0"/>
            <a:r>
              <a:rPr lang="en-US"/>
              <a:t>Name</a:t>
            </a:r>
          </a:p>
        </p:txBody>
      </p:sp>
      <p:sp>
        <p:nvSpPr>
          <p:cNvPr id="19" name="Text Placeholder 4"/>
          <p:cNvSpPr>
            <a:spLocks noGrp="1"/>
          </p:cNvSpPr>
          <p:nvPr>
            <p:ph type="body" sz="quarter" idx="16"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41070995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rrow call outs x3">
    <p:spTree>
      <p:nvGrpSpPr>
        <p:cNvPr id="1" name=""/>
        <p:cNvGrpSpPr/>
        <p:nvPr/>
      </p:nvGrpSpPr>
      <p:grpSpPr>
        <a:xfrm>
          <a:off x="0" y="0"/>
          <a:ext cx="0" cy="0"/>
          <a:chOff x="0" y="0"/>
          <a:chExt cx="0" cy="0"/>
        </a:xfrm>
      </p:grpSpPr>
      <p:sp>
        <p:nvSpPr>
          <p:cNvPr id="13" name="Rectangle 12"/>
          <p:cNvSpPr/>
          <p:nvPr userDrawn="1"/>
        </p:nvSpPr>
        <p:spPr>
          <a:xfrm>
            <a:off x="395536" y="1944685"/>
            <a:ext cx="2678400" cy="387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6" name="Text Placeholder 4"/>
          <p:cNvSpPr>
            <a:spLocks noGrp="1"/>
          </p:cNvSpPr>
          <p:nvPr>
            <p:ph type="body" sz="quarter" idx="16"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
        <p:nvSpPr>
          <p:cNvPr id="10" name="Text Placeholder 7"/>
          <p:cNvSpPr>
            <a:spLocks noGrp="1"/>
          </p:cNvSpPr>
          <p:nvPr>
            <p:ph type="body" sz="quarter" idx="18"/>
          </p:nvPr>
        </p:nvSpPr>
        <p:spPr>
          <a:xfrm>
            <a:off x="395536" y="2520685"/>
            <a:ext cx="2678400" cy="3297600"/>
          </a:xfrm>
          <a:noFill/>
        </p:spPr>
        <p:txBody>
          <a:bodyPr wrap="none" lIns="54000" tIns="0">
            <a:noAutofit/>
          </a:bodyPr>
          <a:lstStyle>
            <a:lvl1pPr marL="0" algn="l" defTabSz="872722" rtl="0" eaLnBrk="1" latinLnBrk="0" hangingPunct="1">
              <a:defRPr lang="en-US" sz="1400" b="0"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1" name="Freeform 5"/>
          <p:cNvSpPr>
            <a:spLocks/>
          </p:cNvSpPr>
          <p:nvPr userDrawn="1"/>
        </p:nvSpPr>
        <p:spPr bwMode="auto">
          <a:xfrm>
            <a:off x="440831" y="2049797"/>
            <a:ext cx="203200" cy="393700"/>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4" name="Rectangle 13"/>
          <p:cNvSpPr/>
          <p:nvPr userDrawn="1"/>
        </p:nvSpPr>
        <p:spPr>
          <a:xfrm>
            <a:off x="3261752" y="1942725"/>
            <a:ext cx="2678400" cy="387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7"/>
          <p:cNvSpPr>
            <a:spLocks noGrp="1"/>
          </p:cNvSpPr>
          <p:nvPr>
            <p:ph type="body" sz="quarter" idx="20"/>
          </p:nvPr>
        </p:nvSpPr>
        <p:spPr>
          <a:xfrm>
            <a:off x="3261752" y="2518725"/>
            <a:ext cx="2678400" cy="3297600"/>
          </a:xfrm>
          <a:noFill/>
        </p:spPr>
        <p:txBody>
          <a:bodyPr wrap="none" lIns="54000" tIns="0">
            <a:noAutofit/>
          </a:bodyPr>
          <a:lstStyle>
            <a:lvl1pPr marL="0" algn="l" defTabSz="872722" rtl="0" eaLnBrk="1" latinLnBrk="0" hangingPunct="1">
              <a:defRPr lang="en-US" sz="1400" b="0"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6" name="Freeform 5"/>
          <p:cNvSpPr>
            <a:spLocks/>
          </p:cNvSpPr>
          <p:nvPr userDrawn="1"/>
        </p:nvSpPr>
        <p:spPr bwMode="auto">
          <a:xfrm>
            <a:off x="3307047" y="2047837"/>
            <a:ext cx="203200" cy="393700"/>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Rectangle 16"/>
          <p:cNvSpPr/>
          <p:nvPr userDrawn="1"/>
        </p:nvSpPr>
        <p:spPr>
          <a:xfrm>
            <a:off x="6055517" y="1942725"/>
            <a:ext cx="2678400" cy="387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7"/>
          <p:cNvSpPr>
            <a:spLocks noGrp="1"/>
          </p:cNvSpPr>
          <p:nvPr>
            <p:ph type="body" sz="quarter" idx="21"/>
          </p:nvPr>
        </p:nvSpPr>
        <p:spPr>
          <a:xfrm>
            <a:off x="6055517" y="2518725"/>
            <a:ext cx="2678400" cy="3297600"/>
          </a:xfrm>
          <a:noFill/>
        </p:spPr>
        <p:txBody>
          <a:bodyPr wrap="none" lIns="54000" tIns="0">
            <a:noAutofit/>
          </a:bodyPr>
          <a:lstStyle>
            <a:lvl1pPr marL="0" algn="l" defTabSz="872722" rtl="0" eaLnBrk="1" latinLnBrk="0" hangingPunct="1">
              <a:defRPr lang="en-US" sz="1400" b="0"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9" name="Freeform 5"/>
          <p:cNvSpPr>
            <a:spLocks/>
          </p:cNvSpPr>
          <p:nvPr userDrawn="1"/>
        </p:nvSpPr>
        <p:spPr bwMode="auto">
          <a:xfrm>
            <a:off x="6100812" y="2047837"/>
            <a:ext cx="203200" cy="393700"/>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625" b="50296"/>
          <a:stretch/>
        </p:blipFill>
        <p:spPr>
          <a:xfrm>
            <a:off x="6074989" y="4460683"/>
            <a:ext cx="2693555" cy="1355642"/>
          </a:xfrm>
          <a:prstGeom prst="rect">
            <a:avLst/>
          </a:prstGeom>
          <a:noFill/>
          <a:ln>
            <a:noFill/>
          </a:ln>
        </p:spPr>
      </p:pic>
    </p:spTree>
    <p:extLst>
      <p:ext uri="{BB962C8B-B14F-4D97-AF65-F5344CB8AC3E}">
        <p14:creationId xmlns:p14="http://schemas.microsoft.com/office/powerpoint/2010/main" val="27975065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rrows callout x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4"/>
          <p:cNvSpPr>
            <a:spLocks noGrp="1"/>
          </p:cNvSpPr>
          <p:nvPr>
            <p:ph type="body" sz="quarter" idx="16"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
        <p:nvSpPr>
          <p:cNvPr id="14" name="Rectangle 13"/>
          <p:cNvSpPr/>
          <p:nvPr userDrawn="1"/>
        </p:nvSpPr>
        <p:spPr>
          <a:xfrm>
            <a:off x="3261752" y="1942725"/>
            <a:ext cx="2678400" cy="387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7"/>
          <p:cNvSpPr>
            <a:spLocks noGrp="1"/>
          </p:cNvSpPr>
          <p:nvPr>
            <p:ph type="body" sz="quarter" idx="20"/>
          </p:nvPr>
        </p:nvSpPr>
        <p:spPr>
          <a:xfrm>
            <a:off x="3261752" y="2518725"/>
            <a:ext cx="2678400" cy="3297600"/>
          </a:xfrm>
          <a:noFill/>
        </p:spPr>
        <p:txBody>
          <a:bodyPr wrap="none" lIns="54000" tIns="0">
            <a:noAutofit/>
          </a:bodyPr>
          <a:lstStyle>
            <a:lvl1pPr marL="0" algn="l" defTabSz="872722" rtl="0" eaLnBrk="1" latinLnBrk="0" hangingPunct="1">
              <a:defRPr lang="en-US" sz="1400" b="0"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6" name="Freeform 5"/>
          <p:cNvSpPr>
            <a:spLocks/>
          </p:cNvSpPr>
          <p:nvPr userDrawn="1"/>
        </p:nvSpPr>
        <p:spPr bwMode="auto">
          <a:xfrm>
            <a:off x="3307047" y="2047837"/>
            <a:ext cx="203200" cy="393700"/>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sp>
        <p:nvSpPr>
          <p:cNvPr id="17" name="Rectangle 16"/>
          <p:cNvSpPr/>
          <p:nvPr userDrawn="1"/>
        </p:nvSpPr>
        <p:spPr>
          <a:xfrm>
            <a:off x="6055517" y="1942725"/>
            <a:ext cx="2678400" cy="387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7"/>
          <p:cNvSpPr>
            <a:spLocks noGrp="1"/>
          </p:cNvSpPr>
          <p:nvPr>
            <p:ph type="body" sz="quarter" idx="21"/>
          </p:nvPr>
        </p:nvSpPr>
        <p:spPr>
          <a:xfrm>
            <a:off x="6055517" y="2518725"/>
            <a:ext cx="2678400" cy="3297600"/>
          </a:xfrm>
          <a:noFill/>
        </p:spPr>
        <p:txBody>
          <a:bodyPr wrap="none" lIns="54000" tIns="0">
            <a:noAutofit/>
          </a:bodyPr>
          <a:lstStyle>
            <a:lvl1pPr marL="0" algn="l" defTabSz="872722" rtl="0" eaLnBrk="1" latinLnBrk="0" hangingPunct="1">
              <a:defRPr lang="en-US" sz="1400" b="0"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9" name="Freeform 5"/>
          <p:cNvSpPr>
            <a:spLocks/>
          </p:cNvSpPr>
          <p:nvPr userDrawn="1"/>
        </p:nvSpPr>
        <p:spPr bwMode="auto">
          <a:xfrm>
            <a:off x="6100812" y="2047837"/>
            <a:ext cx="203200" cy="393700"/>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625" b="50296"/>
          <a:stretch/>
        </p:blipFill>
        <p:spPr>
          <a:xfrm>
            <a:off x="6074989" y="4460683"/>
            <a:ext cx="2693555" cy="1355642"/>
          </a:xfrm>
          <a:prstGeom prst="rect">
            <a:avLst/>
          </a:prstGeom>
          <a:noFill/>
          <a:ln>
            <a:noFill/>
          </a:ln>
        </p:spPr>
      </p:pic>
    </p:spTree>
    <p:extLst>
      <p:ext uri="{BB962C8B-B14F-4D97-AF65-F5344CB8AC3E}">
        <p14:creationId xmlns:p14="http://schemas.microsoft.com/office/powerpoint/2010/main" val="39639240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rrows call out x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4"/>
          <p:cNvSpPr>
            <a:spLocks noGrp="1"/>
          </p:cNvSpPr>
          <p:nvPr>
            <p:ph type="body" sz="quarter" idx="16"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
        <p:nvSpPr>
          <p:cNvPr id="17" name="Rectangle 16"/>
          <p:cNvSpPr/>
          <p:nvPr userDrawn="1"/>
        </p:nvSpPr>
        <p:spPr>
          <a:xfrm>
            <a:off x="6055517" y="1942725"/>
            <a:ext cx="2678400" cy="3873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 Placeholder 7"/>
          <p:cNvSpPr>
            <a:spLocks noGrp="1"/>
          </p:cNvSpPr>
          <p:nvPr>
            <p:ph type="body" sz="quarter" idx="21"/>
          </p:nvPr>
        </p:nvSpPr>
        <p:spPr>
          <a:xfrm>
            <a:off x="6055517" y="2518725"/>
            <a:ext cx="2678400" cy="3297600"/>
          </a:xfrm>
          <a:noFill/>
        </p:spPr>
        <p:txBody>
          <a:bodyPr wrap="none" lIns="54000" tIns="0">
            <a:noAutofit/>
          </a:bodyPr>
          <a:lstStyle>
            <a:lvl1pPr marL="0" algn="l" defTabSz="872722" rtl="0" eaLnBrk="1" latinLnBrk="0" hangingPunct="1">
              <a:defRPr lang="en-US" sz="1400" b="0"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Click to edit Master text styles</a:t>
            </a:r>
          </a:p>
        </p:txBody>
      </p:sp>
      <p:sp>
        <p:nvSpPr>
          <p:cNvPr id="19" name="Freeform 5"/>
          <p:cNvSpPr>
            <a:spLocks/>
          </p:cNvSpPr>
          <p:nvPr userDrawn="1"/>
        </p:nvSpPr>
        <p:spPr bwMode="auto">
          <a:xfrm>
            <a:off x="6100812" y="2047837"/>
            <a:ext cx="203200" cy="393700"/>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t="-625" b="50296"/>
          <a:stretch/>
        </p:blipFill>
        <p:spPr>
          <a:xfrm>
            <a:off x="6074989" y="4460683"/>
            <a:ext cx="2693555" cy="1355642"/>
          </a:xfrm>
          <a:prstGeom prst="rect">
            <a:avLst/>
          </a:prstGeom>
          <a:noFill/>
          <a:ln>
            <a:noFill/>
          </a:ln>
        </p:spPr>
      </p:pic>
    </p:spTree>
    <p:extLst>
      <p:ext uri="{BB962C8B-B14F-4D97-AF65-F5344CB8AC3E}">
        <p14:creationId xmlns:p14="http://schemas.microsoft.com/office/powerpoint/2010/main" val="20433071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cxnSp>
        <p:nvCxnSpPr>
          <p:cNvPr id="8" name="Straight Connector 7"/>
          <p:cNvCxnSpPr/>
          <p:nvPr userDrawn="1"/>
        </p:nvCxnSpPr>
        <p:spPr>
          <a:xfrm>
            <a:off x="385398" y="3418385"/>
            <a:ext cx="375455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85398" y="981075"/>
            <a:ext cx="3611027" cy="886397"/>
          </a:xfrm>
        </p:spPr>
        <p:txBody>
          <a:bodyPr/>
          <a:lstStyle>
            <a:lvl1pPr>
              <a:defRPr sz="3200"/>
            </a:lvl1pPr>
          </a:lstStyle>
          <a:p>
            <a:r>
              <a:rPr lang="en-US"/>
              <a:t>Click to edit Master title style</a:t>
            </a:r>
            <a:endParaRPr lang="en-GB"/>
          </a:p>
        </p:txBody>
      </p:sp>
      <p:sp>
        <p:nvSpPr>
          <p:cNvPr id="5" name="Text Placeholder 4"/>
          <p:cNvSpPr>
            <a:spLocks noGrp="1"/>
          </p:cNvSpPr>
          <p:nvPr>
            <p:ph type="body" sz="quarter" idx="10"/>
          </p:nvPr>
        </p:nvSpPr>
        <p:spPr>
          <a:xfrm>
            <a:off x="381001" y="2133600"/>
            <a:ext cx="3615423" cy="538609"/>
          </a:xfrm>
        </p:spPr>
        <p:txBody>
          <a:bodyPr/>
          <a:lstStyle>
            <a:lvl1pPr>
              <a:defRPr>
                <a:solidFill>
                  <a:srgbClr val="999999"/>
                </a:solidFill>
              </a:defRPr>
            </a:lvl1pPr>
            <a:lvl2pPr>
              <a:spcBef>
                <a:spcPts val="600"/>
              </a:spcBef>
              <a:defRPr sz="800">
                <a:solidFill>
                  <a:srgbClr val="999999"/>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3" name="Text Placeholder 4"/>
          <p:cNvSpPr>
            <a:spLocks noGrp="1"/>
          </p:cNvSpPr>
          <p:nvPr>
            <p:ph type="body" sz="quarter" idx="11"/>
          </p:nvPr>
        </p:nvSpPr>
        <p:spPr>
          <a:xfrm>
            <a:off x="571500" y="3576791"/>
            <a:ext cx="3424436" cy="620683"/>
          </a:xfrm>
        </p:spPr>
        <p:txBody>
          <a:bodyPr/>
          <a:lstStyle>
            <a:lvl1pPr marL="0" indent="0" defTabSz="179388">
              <a:buClr>
                <a:srgbClr val="999999"/>
              </a:buClr>
              <a:buFont typeface="Arial" panose="020B0604020202020204" pitchFamily="34" charset="0"/>
              <a:buNone/>
              <a:defRPr sz="1600">
                <a:solidFill>
                  <a:schemeClr val="tx1"/>
                </a:solidFill>
              </a:defRPr>
            </a:lvl1pPr>
            <a:lvl2pPr>
              <a:spcBef>
                <a:spcPts val="200"/>
              </a:spcBef>
              <a:spcAft>
                <a:spcPts val="200"/>
              </a:spcAft>
              <a:defRPr sz="1600" i="1">
                <a:solidFill>
                  <a:schemeClr val="tx1"/>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0" name="Freeform 5"/>
          <p:cNvSpPr>
            <a:spLocks/>
          </p:cNvSpPr>
          <p:nvPr userDrawn="1"/>
        </p:nvSpPr>
        <p:spPr bwMode="auto">
          <a:xfrm>
            <a:off x="381000" y="3573088"/>
            <a:ext cx="126205" cy="244521"/>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defTabSz="914400"/>
            <a:endParaRPr lang="en-GB" sz="1800">
              <a:solidFill>
                <a:srgbClr val="1D252D"/>
              </a:solidFill>
            </a:endParaRPr>
          </a:p>
        </p:txBody>
      </p:sp>
      <p:pic>
        <p:nvPicPr>
          <p:cNvPr id="1026" name="Picture 2" descr="M:\Central Marketing File (2016)\Central Team\Brand\Logos\MASTER LOGOS\Ius Laboris\NEW UK LOGO\IusLaboris-UK_Logo_RGB.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1000" y="5589240"/>
            <a:ext cx="2412644" cy="3438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r="35966"/>
          <a:stretch/>
        </p:blipFill>
        <p:spPr>
          <a:xfrm>
            <a:off x="4752528" y="0"/>
            <a:ext cx="4391472" cy="6858000"/>
          </a:xfrm>
          <a:prstGeom prst="rect">
            <a:avLst/>
          </a:prstGeom>
        </p:spPr>
      </p:pic>
    </p:spTree>
    <p:extLst>
      <p:ext uri="{BB962C8B-B14F-4D97-AF65-F5344CB8AC3E}">
        <p14:creationId xmlns:p14="http://schemas.microsoft.com/office/powerpoint/2010/main" val="3170780782"/>
      </p:ext>
    </p:extLst>
  </p:cSld>
  <p:clrMapOvr>
    <a:masterClrMapping/>
  </p:clrMapOvr>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55121" y="-1"/>
            <a:ext cx="5088880" cy="5114781"/>
          </a:xfrm>
          <a:prstGeom prst="rect">
            <a:avLst/>
          </a:prstGeom>
        </p:spPr>
      </p:pic>
      <p:sp>
        <p:nvSpPr>
          <p:cNvPr id="3" name="Title 2"/>
          <p:cNvSpPr>
            <a:spLocks noGrp="1"/>
          </p:cNvSpPr>
          <p:nvPr>
            <p:ph type="title"/>
          </p:nvPr>
        </p:nvSpPr>
        <p:spPr>
          <a:xfrm>
            <a:off x="385398" y="2814424"/>
            <a:ext cx="4186602" cy="886397"/>
          </a:xfrm>
        </p:spPr>
        <p:txBody>
          <a:bodyPr anchor="b" anchorCtr="0"/>
          <a:lstStyle>
            <a:lvl1pPr>
              <a:defRPr sz="3200"/>
            </a:lvl1pPr>
          </a:lstStyle>
          <a:p>
            <a:r>
              <a:rPr lang="en-US"/>
              <a:t>Click to edit Master title style</a:t>
            </a:r>
            <a:endParaRPr lang="en-GB"/>
          </a:p>
        </p:txBody>
      </p:sp>
      <p:sp>
        <p:nvSpPr>
          <p:cNvPr id="5" name="Text Placeholder 4"/>
          <p:cNvSpPr>
            <a:spLocks noGrp="1"/>
          </p:cNvSpPr>
          <p:nvPr>
            <p:ph type="body" sz="quarter" idx="10"/>
          </p:nvPr>
        </p:nvSpPr>
        <p:spPr>
          <a:xfrm>
            <a:off x="381001" y="3884798"/>
            <a:ext cx="4190999" cy="246221"/>
          </a:xfrm>
        </p:spPr>
        <p:txBody>
          <a:bodyPr/>
          <a:lstStyle>
            <a:lvl1pPr>
              <a:defRPr b="0">
                <a:solidFill>
                  <a:schemeClr val="tx2"/>
                </a:solidFill>
              </a:defRPr>
            </a:lvl1pPr>
            <a:lvl2pPr>
              <a:spcBef>
                <a:spcPts val="3000"/>
              </a:spcBef>
              <a:defRPr sz="1000">
                <a:solidFill>
                  <a:srgbClr val="999999"/>
                </a:solidFill>
              </a:defRPr>
            </a:lvl2pPr>
            <a:lvl3pPr marL="0" indent="0">
              <a:buNone/>
              <a:defRPr sz="1400">
                <a:solidFill>
                  <a:schemeClr val="tx1"/>
                </a:solidFill>
              </a:defRPr>
            </a:lvl3pPr>
          </a:lstStyle>
          <a:p>
            <a:pPr lvl="0"/>
            <a:r>
              <a:rPr lang="en-US"/>
              <a:t>Click to edit Master text styles</a:t>
            </a:r>
          </a:p>
        </p:txBody>
      </p:sp>
      <p:sp>
        <p:nvSpPr>
          <p:cNvPr id="15" name="Rectangle 14"/>
          <p:cNvSpPr/>
          <p:nvPr userDrawn="1"/>
        </p:nvSpPr>
        <p:spPr>
          <a:xfrm>
            <a:off x="381001" y="-1"/>
            <a:ext cx="2822847" cy="24371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chorCtr="0"/>
          <a:lstStyle/>
          <a:p>
            <a:pPr defTabSz="914400"/>
            <a:endParaRPr lang="en-GB" sz="7200" b="1">
              <a:solidFill>
                <a:srgbClr val="FFFFFF"/>
              </a:solidFill>
            </a:endParaRPr>
          </a:p>
        </p:txBody>
      </p:sp>
      <p:sp>
        <p:nvSpPr>
          <p:cNvPr id="10" name="Footer Placeholder 4"/>
          <p:cNvSpPr txBox="1">
            <a:spLocks/>
          </p:cNvSpPr>
          <p:nvPr userDrawn="1"/>
        </p:nvSpPr>
        <p:spPr>
          <a:xfrm>
            <a:off x="2555776" y="6566325"/>
            <a:ext cx="6202829" cy="138499"/>
          </a:xfrm>
          <a:prstGeom prst="rect">
            <a:avLst/>
          </a:prstGeom>
        </p:spPr>
        <p:txBody>
          <a:bodyPr vert="horz" wrap="square" lIns="0" tIns="0" rIns="0" bIns="0" rtlCol="0" anchor="t">
            <a:spAutoFit/>
          </a:bodyPr>
          <a:lstStyle>
            <a:defPPr>
              <a:defRPr lang="en-US"/>
            </a:defPPr>
            <a:lvl1pPr marL="0" algn="l" defTabSz="995690" rtl="0" eaLnBrk="1" latinLnBrk="0" hangingPunct="1">
              <a:defRPr sz="900" b="1" kern="1200">
                <a:solidFill>
                  <a:schemeClr val="accent2"/>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algn="r" defTabSz="927100"/>
            <a:r>
              <a:rPr lang="en-GB" sz="700" b="0">
                <a:solidFill>
                  <a:srgbClr val="999999"/>
                </a:solidFill>
              </a:rPr>
              <a:t>lewissilkin.com	</a:t>
            </a:r>
            <a:fld id="{8997EE35-0505-4E8B-8EED-B674149DBCD9}" type="slidenum">
              <a:rPr lang="en-GB" smtClean="0">
                <a:solidFill>
                  <a:srgbClr val="1D252D"/>
                </a:solidFill>
              </a:rPr>
              <a:pPr algn="r" defTabSz="927100"/>
              <a:t>‹#›</a:t>
            </a:fld>
            <a:endParaRPr lang="en-GB">
              <a:solidFill>
                <a:srgbClr val="1D252D"/>
              </a:solidFill>
            </a:endParaRPr>
          </a:p>
        </p:txBody>
      </p:sp>
      <p:sp>
        <p:nvSpPr>
          <p:cNvPr id="7" name="Text Placeholder 6"/>
          <p:cNvSpPr>
            <a:spLocks noGrp="1"/>
          </p:cNvSpPr>
          <p:nvPr>
            <p:ph type="body" sz="quarter" idx="11" hasCustomPrompt="1"/>
          </p:nvPr>
        </p:nvSpPr>
        <p:spPr>
          <a:xfrm>
            <a:off x="381000" y="1329181"/>
            <a:ext cx="1171328" cy="1107996"/>
          </a:xfrm>
        </p:spPr>
        <p:txBody>
          <a:bodyPr wrap="none" lIns="144000" tIns="0" bIns="0" anchor="b" anchorCtr="0"/>
          <a:lstStyle>
            <a:lvl1pPr algn="l">
              <a:defRPr sz="7200">
                <a:solidFill>
                  <a:schemeClr val="bg1"/>
                </a:solidFill>
              </a:defRPr>
            </a:lvl1pPr>
          </a:lstStyle>
          <a:p>
            <a:pPr lvl="0"/>
            <a:r>
              <a:rPr lang="en-US"/>
              <a:t>##</a:t>
            </a:r>
          </a:p>
        </p:txBody>
      </p:sp>
    </p:spTree>
    <p:extLst>
      <p:ext uri="{BB962C8B-B14F-4D97-AF65-F5344CB8AC3E}">
        <p14:creationId xmlns:p14="http://schemas.microsoft.com/office/powerpoint/2010/main" val="1801877412"/>
      </p:ext>
    </p:extLst>
  </p:cSld>
  <p:clrMapOvr>
    <a:masterClrMapping/>
  </p:clrMapOvr>
  <p:extLst>
    <p:ext uri="{DCECCB84-F9BA-43D5-87BE-67443E8EF086}">
      <p15:sldGuideLst xmlns:p15="http://schemas.microsoft.com/office/powerpoint/2012/main">
        <p15:guide id="1" orient="horz" pos="1842">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endParaRPr lang="en-GB"/>
          </a:p>
        </p:txBody>
      </p:sp>
      <p:sp>
        <p:nvSpPr>
          <p:cNvPr id="8" name="Text Placeholder 4"/>
          <p:cNvSpPr>
            <a:spLocks noGrp="1"/>
          </p:cNvSpPr>
          <p:nvPr>
            <p:ph type="body" sz="quarter" idx="11"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1201311587"/>
      </p:ext>
    </p:extLst>
  </p:cSld>
  <p:clrMapOvr>
    <a:masterClrMapping/>
  </p:clrMapOvr>
  <p:extLst>
    <p:ext uri="{DCECCB84-F9BA-43D5-87BE-67443E8EF086}">
      <p15:sldGuideLst xmlns:p15="http://schemas.microsoft.com/office/powerpoint/2012/main"/>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GB"/>
          </a:p>
        </p:txBody>
      </p:sp>
      <p:sp>
        <p:nvSpPr>
          <p:cNvPr id="6" name="Text Placeholder 5"/>
          <p:cNvSpPr>
            <a:spLocks noGrp="1"/>
          </p:cNvSpPr>
          <p:nvPr>
            <p:ph type="body" sz="quarter" idx="10"/>
          </p:nvPr>
        </p:nvSpPr>
        <p:spPr>
          <a:xfrm>
            <a:off x="385763" y="1963866"/>
            <a:ext cx="8377237" cy="4294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4"/>
          <p:cNvSpPr>
            <a:spLocks noGrp="1"/>
          </p:cNvSpPr>
          <p:nvPr>
            <p:ph type="body" sz="quarter" idx="11"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2937593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8135787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85397" y="1963866"/>
            <a:ext cx="4063468" cy="2571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p:cNvSpPr>
            <a:spLocks noGrp="1"/>
          </p:cNvSpPr>
          <p:nvPr>
            <p:ph type="body" sz="quarter" idx="12"/>
          </p:nvPr>
        </p:nvSpPr>
        <p:spPr>
          <a:xfrm>
            <a:off x="4695135" y="1963866"/>
            <a:ext cx="4063468" cy="2571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NZ"/>
          </a:p>
        </p:txBody>
      </p:sp>
      <p:sp>
        <p:nvSpPr>
          <p:cNvPr id="10" name="Text Placeholder 4"/>
          <p:cNvSpPr>
            <a:spLocks noGrp="1"/>
          </p:cNvSpPr>
          <p:nvPr>
            <p:ph type="body" sz="quarter" idx="13"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28508392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85397" y="1963866"/>
            <a:ext cx="2647411" cy="17882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4"/>
          <p:cNvSpPr>
            <a:spLocks noGrp="1"/>
          </p:cNvSpPr>
          <p:nvPr>
            <p:ph type="body" sz="quarter" idx="12"/>
          </p:nvPr>
        </p:nvSpPr>
        <p:spPr>
          <a:xfrm>
            <a:off x="3268689" y="1963866"/>
            <a:ext cx="2647411" cy="17882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4"/>
          <p:cNvSpPr>
            <a:spLocks noGrp="1"/>
          </p:cNvSpPr>
          <p:nvPr>
            <p:ph type="body" sz="quarter" idx="13"/>
          </p:nvPr>
        </p:nvSpPr>
        <p:spPr>
          <a:xfrm>
            <a:off x="6111192" y="1963866"/>
            <a:ext cx="2647411" cy="17882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p:txBody>
          <a:bodyPr/>
          <a:lstStyle/>
          <a:p>
            <a:r>
              <a:rPr lang="en-US"/>
              <a:t>Click to edit Master title style</a:t>
            </a:r>
            <a:endParaRPr lang="en-NZ"/>
          </a:p>
        </p:txBody>
      </p:sp>
      <p:sp>
        <p:nvSpPr>
          <p:cNvPr id="10" name="Text Placeholder 4"/>
          <p:cNvSpPr>
            <a:spLocks noGrp="1"/>
          </p:cNvSpPr>
          <p:nvPr>
            <p:ph type="body" sz="quarter" idx="14"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35878278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aphic and content right">
    <p:spTree>
      <p:nvGrpSpPr>
        <p:cNvPr id="1" name=""/>
        <p:cNvGrpSpPr/>
        <p:nvPr/>
      </p:nvGrpSpPr>
      <p:grpSpPr>
        <a:xfrm>
          <a:off x="0" y="0"/>
          <a:ext cx="0" cy="0"/>
          <a:chOff x="0" y="0"/>
          <a:chExt cx="0" cy="0"/>
        </a:xfrm>
      </p:grpSpPr>
      <p:sp>
        <p:nvSpPr>
          <p:cNvPr id="4" name="Text Placeholder 4"/>
          <p:cNvSpPr>
            <a:spLocks noGrp="1"/>
          </p:cNvSpPr>
          <p:nvPr>
            <p:ph type="body" sz="quarter" idx="11"/>
          </p:nvPr>
        </p:nvSpPr>
        <p:spPr>
          <a:xfrm>
            <a:off x="4695135" y="1963866"/>
            <a:ext cx="4063468" cy="2571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p:txBody>
          <a:bodyPr/>
          <a:lstStyle/>
          <a:p>
            <a:r>
              <a:rPr lang="en-US"/>
              <a:t>Click to edit Master title style</a:t>
            </a:r>
            <a:endParaRPr lang="en-NZ"/>
          </a:p>
        </p:txBody>
      </p:sp>
      <p:sp>
        <p:nvSpPr>
          <p:cNvPr id="8" name="Text Placeholder 4"/>
          <p:cNvSpPr>
            <a:spLocks noGrp="1"/>
          </p:cNvSpPr>
          <p:nvPr>
            <p:ph type="body" sz="quarter" idx="16"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41651967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Graphic and content left">
    <p:spTree>
      <p:nvGrpSpPr>
        <p:cNvPr id="1" name=""/>
        <p:cNvGrpSpPr/>
        <p:nvPr/>
      </p:nvGrpSpPr>
      <p:grpSpPr>
        <a:xfrm>
          <a:off x="0" y="0"/>
          <a:ext cx="0" cy="0"/>
          <a:chOff x="0" y="0"/>
          <a:chExt cx="0" cy="0"/>
        </a:xfrm>
      </p:grpSpPr>
      <p:sp>
        <p:nvSpPr>
          <p:cNvPr id="4" name="Text Placeholder 4"/>
          <p:cNvSpPr>
            <a:spLocks noGrp="1"/>
          </p:cNvSpPr>
          <p:nvPr>
            <p:ph type="body" sz="quarter" idx="11"/>
          </p:nvPr>
        </p:nvSpPr>
        <p:spPr>
          <a:xfrm>
            <a:off x="385397" y="1963866"/>
            <a:ext cx="4063468" cy="2571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p:cNvSpPr>
            <a:spLocks noGrp="1"/>
          </p:cNvSpPr>
          <p:nvPr>
            <p:ph type="title"/>
          </p:nvPr>
        </p:nvSpPr>
        <p:spPr>
          <a:xfrm>
            <a:off x="385397" y="952970"/>
            <a:ext cx="8373207" cy="387798"/>
          </a:xfrm>
        </p:spPr>
        <p:txBody>
          <a:bodyPr/>
          <a:lstStyle/>
          <a:p>
            <a:r>
              <a:rPr lang="en-US"/>
              <a:t>Click to edit Master title style</a:t>
            </a:r>
            <a:endParaRPr lang="en-NZ"/>
          </a:p>
        </p:txBody>
      </p:sp>
      <p:sp>
        <p:nvSpPr>
          <p:cNvPr id="8" name="Text Placeholder 4"/>
          <p:cNvSpPr>
            <a:spLocks noGrp="1"/>
          </p:cNvSpPr>
          <p:nvPr>
            <p:ph type="body" sz="quarter" idx="16"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2378482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Photos and content left">
    <p:spTree>
      <p:nvGrpSpPr>
        <p:cNvPr id="1" name=""/>
        <p:cNvGrpSpPr/>
        <p:nvPr/>
      </p:nvGrpSpPr>
      <p:grpSpPr>
        <a:xfrm>
          <a:off x="0" y="0"/>
          <a:ext cx="0" cy="0"/>
          <a:chOff x="0" y="0"/>
          <a:chExt cx="0" cy="0"/>
        </a:xfrm>
      </p:grpSpPr>
      <p:sp>
        <p:nvSpPr>
          <p:cNvPr id="4" name="Text Placeholder 4"/>
          <p:cNvSpPr>
            <a:spLocks noGrp="1"/>
          </p:cNvSpPr>
          <p:nvPr>
            <p:ph type="body" sz="quarter" idx="11"/>
          </p:nvPr>
        </p:nvSpPr>
        <p:spPr>
          <a:xfrm>
            <a:off x="385396" y="1963866"/>
            <a:ext cx="4618651" cy="25715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endParaRPr lang="en-GB"/>
          </a:p>
        </p:txBody>
      </p:sp>
      <p:sp>
        <p:nvSpPr>
          <p:cNvPr id="13" name="Picture Placeholder 12"/>
          <p:cNvSpPr>
            <a:spLocks noGrp="1"/>
          </p:cNvSpPr>
          <p:nvPr>
            <p:ph type="pic" sz="quarter" idx="12"/>
          </p:nvPr>
        </p:nvSpPr>
        <p:spPr>
          <a:xfrm>
            <a:off x="5360204" y="1944688"/>
            <a:ext cx="3398400" cy="1362075"/>
          </a:xfrm>
        </p:spPr>
        <p:txBody>
          <a:bodyPr/>
          <a:lstStyle/>
          <a:p>
            <a:endParaRPr lang="en-GB"/>
          </a:p>
        </p:txBody>
      </p:sp>
      <p:sp>
        <p:nvSpPr>
          <p:cNvPr id="14" name="Picture Placeholder 12"/>
          <p:cNvSpPr>
            <a:spLocks noGrp="1"/>
          </p:cNvSpPr>
          <p:nvPr>
            <p:ph type="pic" sz="quarter" idx="13"/>
          </p:nvPr>
        </p:nvSpPr>
        <p:spPr>
          <a:xfrm>
            <a:off x="5360204" y="4116114"/>
            <a:ext cx="3398400" cy="1362075"/>
          </a:xfrm>
        </p:spPr>
        <p:txBody>
          <a:bodyPr/>
          <a:lstStyle/>
          <a:p>
            <a:endParaRPr lang="en-GB"/>
          </a:p>
        </p:txBody>
      </p:sp>
      <p:sp>
        <p:nvSpPr>
          <p:cNvPr id="10" name="Text Placeholder 8"/>
          <p:cNvSpPr txBox="1">
            <a:spLocks/>
          </p:cNvSpPr>
          <p:nvPr userDrawn="1"/>
        </p:nvSpPr>
        <p:spPr>
          <a:xfrm>
            <a:off x="5360204" y="5478189"/>
            <a:ext cx="3398400" cy="457022"/>
          </a:xfrm>
          <a:prstGeom prst="rect">
            <a:avLst/>
          </a:prstGeom>
          <a:solidFill>
            <a:schemeClr val="bg1">
              <a:lumMod val="95000"/>
            </a:schemeClr>
          </a:solidFill>
        </p:spPr>
        <p:txBody>
          <a:bodyPr vert="horz" lIns="0" tIns="0" rIns="0" bIns="0" rtlCol="0">
            <a:noAutofit/>
          </a:bodyPr>
          <a:lstStyle>
            <a:lvl1pPr marL="0" indent="0" algn="l" defTabSz="781903" rtl="0" eaLnBrk="1" latinLnBrk="0" hangingPunct="1">
              <a:lnSpc>
                <a:spcPct val="1000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1pPr>
            <a:lvl2pPr marL="0" indent="0" algn="l" defTabSz="781903" rtl="0" eaLnBrk="1" latinLnBrk="0" hangingPunct="1">
              <a:lnSpc>
                <a:spcPct val="100000"/>
              </a:lnSpc>
              <a:spcBef>
                <a:spcPts val="0"/>
              </a:spcBef>
              <a:spcAft>
                <a:spcPts val="600"/>
              </a:spcAft>
              <a:buFont typeface="Arial" panose="020B0604020202020204" pitchFamily="34" charset="0"/>
              <a:buNone/>
              <a:tabLst/>
              <a:defRPr sz="1600" kern="1200">
                <a:solidFill>
                  <a:schemeClr val="tx1"/>
                </a:solidFill>
                <a:latin typeface="+mn-lt"/>
                <a:ea typeface="+mn-ea"/>
                <a:cs typeface="+mn-cs"/>
              </a:defRPr>
            </a:lvl2pPr>
            <a:lvl3pPr marL="270000" indent="-270000" algn="l" defTabSz="781903"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mn-lt"/>
                <a:ea typeface="+mn-ea"/>
                <a:cs typeface="+mn-cs"/>
              </a:defRPr>
            </a:lvl3pPr>
            <a:lvl4pPr marL="540000" indent="-270000" algn="l" defTabSz="781903" rtl="0" eaLnBrk="1" latinLnBrk="0" hangingPunct="1">
              <a:lnSpc>
                <a:spcPct val="100000"/>
              </a:lnSpc>
              <a:spcBef>
                <a:spcPts val="0"/>
              </a:spcBef>
              <a:spcAft>
                <a:spcPts val="600"/>
              </a:spcAft>
              <a:buFont typeface="Arial" panose="020B0604020202020204" pitchFamily="34" charset="0"/>
              <a:buChar char="–"/>
              <a:tabLst/>
              <a:defRPr sz="1600" kern="1200" baseline="0">
                <a:solidFill>
                  <a:schemeClr val="tx1"/>
                </a:solidFill>
                <a:latin typeface="+mn-lt"/>
                <a:ea typeface="+mn-ea"/>
                <a:cs typeface="+mn-cs"/>
              </a:defRPr>
            </a:lvl4pPr>
            <a:lvl5pPr marL="810000" indent="-270000" algn="l" defTabSz="781903"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70000" indent="-270000" algn="l" defTabSz="781903" rtl="0" eaLnBrk="1" latinLnBrk="0" hangingPunct="1">
              <a:lnSpc>
                <a:spcPct val="100000"/>
              </a:lnSpc>
              <a:spcBef>
                <a:spcPts val="0"/>
              </a:spcBef>
              <a:spcAft>
                <a:spcPts val="600"/>
              </a:spcAft>
              <a:buFont typeface="+mj-lt"/>
              <a:buAutoNum type="arabicPeriod"/>
              <a:defRPr sz="1600" kern="1200">
                <a:solidFill>
                  <a:schemeClr val="tx1"/>
                </a:solidFill>
                <a:latin typeface="+mn-lt"/>
                <a:ea typeface="+mn-ea"/>
                <a:cs typeface="+mn-cs"/>
              </a:defRPr>
            </a:lvl6pPr>
            <a:lvl7pPr marL="0" indent="0" algn="l" defTabSz="781903" rtl="0" eaLnBrk="1" latinLnBrk="0" hangingPunct="1">
              <a:lnSpc>
                <a:spcPct val="100000"/>
              </a:lnSpc>
              <a:spcBef>
                <a:spcPts val="0"/>
              </a:spcBef>
              <a:spcAft>
                <a:spcPts val="600"/>
              </a:spcAft>
              <a:buFont typeface="Arial" panose="020B0604020202020204" pitchFamily="34" charset="0"/>
              <a:buNone/>
              <a:defRPr sz="1600" kern="1200">
                <a:solidFill>
                  <a:schemeClr val="bg2"/>
                </a:solidFill>
                <a:latin typeface="+mn-lt"/>
                <a:ea typeface="+mn-ea"/>
                <a:cs typeface="+mn-cs"/>
              </a:defRPr>
            </a:lvl7pPr>
            <a:lvl8pPr marL="2932138"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8pPr>
            <a:lvl9pPr marL="3323090"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9pPr>
          </a:lstStyle>
          <a:p>
            <a:endParaRPr lang="en-GB">
              <a:solidFill>
                <a:srgbClr val="1D252D"/>
              </a:solidFill>
            </a:endParaRPr>
          </a:p>
        </p:txBody>
      </p:sp>
      <p:sp>
        <p:nvSpPr>
          <p:cNvPr id="17" name="Text Placeholder 15"/>
          <p:cNvSpPr>
            <a:spLocks noGrp="1"/>
          </p:cNvSpPr>
          <p:nvPr>
            <p:ph type="body" sz="quarter" idx="15" hasCustomPrompt="1"/>
          </p:nvPr>
        </p:nvSpPr>
        <p:spPr>
          <a:xfrm>
            <a:off x="5514886" y="5605542"/>
            <a:ext cx="3248114" cy="215444"/>
          </a:xfrm>
        </p:spPr>
        <p:txBody>
          <a:bodyPr/>
          <a:lstStyle>
            <a:lvl1pPr>
              <a:defRPr sz="1400"/>
            </a:lvl1pPr>
          </a:lstStyle>
          <a:p>
            <a:pPr lvl="0"/>
            <a:r>
              <a:rPr lang="en-US"/>
              <a:t>Name</a:t>
            </a:r>
          </a:p>
        </p:txBody>
      </p:sp>
      <p:sp>
        <p:nvSpPr>
          <p:cNvPr id="11" name="Text Placeholder 8"/>
          <p:cNvSpPr txBox="1">
            <a:spLocks/>
          </p:cNvSpPr>
          <p:nvPr userDrawn="1"/>
        </p:nvSpPr>
        <p:spPr>
          <a:xfrm>
            <a:off x="5360204" y="3307337"/>
            <a:ext cx="3398400" cy="457022"/>
          </a:xfrm>
          <a:prstGeom prst="rect">
            <a:avLst/>
          </a:prstGeom>
          <a:solidFill>
            <a:schemeClr val="bg1">
              <a:lumMod val="95000"/>
            </a:schemeClr>
          </a:solidFill>
        </p:spPr>
        <p:txBody>
          <a:bodyPr vert="horz" lIns="0" tIns="0" rIns="0" bIns="0" rtlCol="0">
            <a:noAutofit/>
          </a:bodyPr>
          <a:lstStyle>
            <a:lvl1pPr marL="0" indent="0" algn="l" defTabSz="781903" rtl="0" eaLnBrk="1" latinLnBrk="0" hangingPunct="1">
              <a:lnSpc>
                <a:spcPct val="100000"/>
              </a:lnSpc>
              <a:spcBef>
                <a:spcPts val="0"/>
              </a:spcBef>
              <a:spcAft>
                <a:spcPts val="600"/>
              </a:spcAft>
              <a:buFont typeface="Arial" panose="020B0604020202020204" pitchFamily="34" charset="0"/>
              <a:buNone/>
              <a:defRPr sz="1600" b="1" kern="1200">
                <a:solidFill>
                  <a:schemeClr val="tx1"/>
                </a:solidFill>
                <a:latin typeface="+mn-lt"/>
                <a:ea typeface="+mn-ea"/>
                <a:cs typeface="+mn-cs"/>
              </a:defRPr>
            </a:lvl1pPr>
            <a:lvl2pPr marL="0" indent="0" algn="l" defTabSz="781903" rtl="0" eaLnBrk="1" latinLnBrk="0" hangingPunct="1">
              <a:lnSpc>
                <a:spcPct val="100000"/>
              </a:lnSpc>
              <a:spcBef>
                <a:spcPts val="0"/>
              </a:spcBef>
              <a:spcAft>
                <a:spcPts val="600"/>
              </a:spcAft>
              <a:buFont typeface="Arial" panose="020B0604020202020204" pitchFamily="34" charset="0"/>
              <a:buNone/>
              <a:tabLst/>
              <a:defRPr sz="1600" kern="1200">
                <a:solidFill>
                  <a:schemeClr val="tx1"/>
                </a:solidFill>
                <a:latin typeface="+mn-lt"/>
                <a:ea typeface="+mn-ea"/>
                <a:cs typeface="+mn-cs"/>
              </a:defRPr>
            </a:lvl2pPr>
            <a:lvl3pPr marL="270000" indent="-270000" algn="l" defTabSz="781903" rtl="0" eaLnBrk="1" latinLnBrk="0" hangingPunct="1">
              <a:lnSpc>
                <a:spcPct val="100000"/>
              </a:lnSpc>
              <a:spcBef>
                <a:spcPts val="0"/>
              </a:spcBef>
              <a:spcAft>
                <a:spcPts val="600"/>
              </a:spcAft>
              <a:buClrTx/>
              <a:buFont typeface="Wingdings" panose="05000000000000000000" pitchFamily="2" charset="2"/>
              <a:buChar char=""/>
              <a:defRPr sz="1600" kern="1200">
                <a:solidFill>
                  <a:schemeClr val="tx1"/>
                </a:solidFill>
                <a:latin typeface="+mn-lt"/>
                <a:ea typeface="+mn-ea"/>
                <a:cs typeface="+mn-cs"/>
              </a:defRPr>
            </a:lvl3pPr>
            <a:lvl4pPr marL="540000" indent="-270000" algn="l" defTabSz="781903" rtl="0" eaLnBrk="1" latinLnBrk="0" hangingPunct="1">
              <a:lnSpc>
                <a:spcPct val="100000"/>
              </a:lnSpc>
              <a:spcBef>
                <a:spcPts val="0"/>
              </a:spcBef>
              <a:spcAft>
                <a:spcPts val="600"/>
              </a:spcAft>
              <a:buFont typeface="Arial" panose="020B0604020202020204" pitchFamily="34" charset="0"/>
              <a:buChar char="–"/>
              <a:tabLst/>
              <a:defRPr sz="1600" kern="1200" baseline="0">
                <a:solidFill>
                  <a:schemeClr val="tx1"/>
                </a:solidFill>
                <a:latin typeface="+mn-lt"/>
                <a:ea typeface="+mn-ea"/>
                <a:cs typeface="+mn-cs"/>
              </a:defRPr>
            </a:lvl4pPr>
            <a:lvl5pPr marL="810000" indent="-270000" algn="l" defTabSz="781903"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5pPr>
            <a:lvl6pPr marL="270000" indent="-270000" algn="l" defTabSz="781903" rtl="0" eaLnBrk="1" latinLnBrk="0" hangingPunct="1">
              <a:lnSpc>
                <a:spcPct val="100000"/>
              </a:lnSpc>
              <a:spcBef>
                <a:spcPts val="0"/>
              </a:spcBef>
              <a:spcAft>
                <a:spcPts val="600"/>
              </a:spcAft>
              <a:buFont typeface="+mj-lt"/>
              <a:buAutoNum type="arabicPeriod"/>
              <a:defRPr sz="1600" kern="1200">
                <a:solidFill>
                  <a:schemeClr val="tx1"/>
                </a:solidFill>
                <a:latin typeface="+mn-lt"/>
                <a:ea typeface="+mn-ea"/>
                <a:cs typeface="+mn-cs"/>
              </a:defRPr>
            </a:lvl6pPr>
            <a:lvl7pPr marL="0" indent="0" algn="l" defTabSz="781903" rtl="0" eaLnBrk="1" latinLnBrk="0" hangingPunct="1">
              <a:lnSpc>
                <a:spcPct val="100000"/>
              </a:lnSpc>
              <a:spcBef>
                <a:spcPts val="0"/>
              </a:spcBef>
              <a:spcAft>
                <a:spcPts val="600"/>
              </a:spcAft>
              <a:buFont typeface="Arial" panose="020B0604020202020204" pitchFamily="34" charset="0"/>
              <a:buNone/>
              <a:defRPr sz="1600" kern="1200">
                <a:solidFill>
                  <a:schemeClr val="bg2"/>
                </a:solidFill>
                <a:latin typeface="+mn-lt"/>
                <a:ea typeface="+mn-ea"/>
                <a:cs typeface="+mn-cs"/>
              </a:defRPr>
            </a:lvl7pPr>
            <a:lvl8pPr marL="2932138"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8pPr>
            <a:lvl9pPr marL="3323090"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9pPr>
          </a:lstStyle>
          <a:p>
            <a:endParaRPr lang="en-GB">
              <a:solidFill>
                <a:srgbClr val="1D252D"/>
              </a:solidFill>
            </a:endParaRPr>
          </a:p>
        </p:txBody>
      </p:sp>
      <p:sp>
        <p:nvSpPr>
          <p:cNvPr id="16" name="Text Placeholder 15"/>
          <p:cNvSpPr>
            <a:spLocks noGrp="1"/>
          </p:cNvSpPr>
          <p:nvPr>
            <p:ph type="body" sz="quarter" idx="14" hasCustomPrompt="1"/>
          </p:nvPr>
        </p:nvSpPr>
        <p:spPr>
          <a:xfrm>
            <a:off x="5514886" y="3412738"/>
            <a:ext cx="3248114" cy="215444"/>
          </a:xfrm>
        </p:spPr>
        <p:txBody>
          <a:bodyPr/>
          <a:lstStyle>
            <a:lvl1pPr>
              <a:defRPr sz="1400"/>
            </a:lvl1pPr>
          </a:lstStyle>
          <a:p>
            <a:pPr lvl="0"/>
            <a:r>
              <a:rPr lang="en-US"/>
              <a:t>Name</a:t>
            </a:r>
          </a:p>
        </p:txBody>
      </p:sp>
      <p:sp>
        <p:nvSpPr>
          <p:cNvPr id="19" name="Text Placeholder 4"/>
          <p:cNvSpPr>
            <a:spLocks noGrp="1"/>
          </p:cNvSpPr>
          <p:nvPr>
            <p:ph type="body" sz="quarter" idx="16" hasCustomPrompt="1"/>
          </p:nvPr>
        </p:nvSpPr>
        <p:spPr>
          <a:xfrm>
            <a:off x="385762" y="1396506"/>
            <a:ext cx="8373600" cy="246221"/>
          </a:xfrm>
        </p:spPr>
        <p:txBody>
          <a:bodyPr/>
          <a:lstStyle>
            <a:lvl1pPr>
              <a:defRPr b="0" baseline="0"/>
            </a:lvl1pPr>
          </a:lstStyle>
          <a:p>
            <a:pPr lvl="0"/>
            <a:r>
              <a:rPr lang="en-US"/>
              <a:t>Click to edit Master </a:t>
            </a:r>
            <a:r>
              <a:rPr lang="en-US" err="1"/>
              <a:t>SubHeading</a:t>
            </a:r>
            <a:r>
              <a:rPr lang="en-US"/>
              <a:t> text styles</a:t>
            </a:r>
          </a:p>
        </p:txBody>
      </p:sp>
    </p:spTree>
    <p:extLst>
      <p:ext uri="{BB962C8B-B14F-4D97-AF65-F5344CB8AC3E}">
        <p14:creationId xmlns:p14="http://schemas.microsoft.com/office/powerpoint/2010/main" val="383866343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Back cover">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62372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pic>
        <p:nvPicPr>
          <p:cNvPr id="4"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a:xfrm>
            <a:off x="1168410" y="1032406"/>
            <a:ext cx="3741200" cy="931862"/>
          </a:xfrm>
        </p:spPr>
        <p:txBody>
          <a:bodyPr/>
          <a:lstStyle>
            <a:lvl1pPr>
              <a:defRPr sz="2400">
                <a:solidFill>
                  <a:srgbClr val="333333"/>
                </a:solidFill>
              </a:defRPr>
            </a:lvl1pPr>
          </a:lstStyle>
          <a:p>
            <a:r>
              <a:rPr lang="fr-FR" noProof="0"/>
              <a:t>Click to edit Master title style</a:t>
            </a:r>
            <a:endParaRPr lang="en-GB" noProof="0"/>
          </a:p>
        </p:txBody>
      </p:sp>
      <p:sp>
        <p:nvSpPr>
          <p:cNvPr id="5" name="Espace réservé du contenu 4"/>
          <p:cNvSpPr>
            <a:spLocks noGrp="1"/>
          </p:cNvSpPr>
          <p:nvPr>
            <p:ph sz="quarter" idx="11"/>
          </p:nvPr>
        </p:nvSpPr>
        <p:spPr>
          <a:xfrm>
            <a:off x="1168410" y="1966080"/>
            <a:ext cx="3750724" cy="2019300"/>
          </a:xfrm>
        </p:spPr>
        <p:txBody>
          <a:bodyPr/>
          <a:lstStyle>
            <a:lvl1pPr marL="0" indent="0" algn="l">
              <a:buFontTx/>
              <a:buNone/>
              <a:defRPr sz="2000">
                <a:solidFill>
                  <a:srgbClr val="33333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endParaRPr lang="en-GB" noProof="0"/>
          </a:p>
        </p:txBody>
      </p:sp>
      <p:sp>
        <p:nvSpPr>
          <p:cNvPr id="6" name="Slide Number Placeholder 5"/>
          <p:cNvSpPr>
            <a:spLocks noGrp="1" noChangeArrowheads="1"/>
          </p:cNvSpPr>
          <p:nvPr>
            <p:ph type="sldNum" sz="quarter" idx="12"/>
          </p:nvPr>
        </p:nvSpPr>
        <p:spPr>
          <a:xfrm>
            <a:off x="6858000" y="6310313"/>
            <a:ext cx="2133600" cy="279400"/>
          </a:xfrm>
          <a:prstGeom prst="rect">
            <a:avLst/>
          </a:prstGeom>
        </p:spPr>
        <p:txBody>
          <a:bodyPr/>
          <a:lstStyle>
            <a:lvl1pPr>
              <a:defRPr/>
            </a:lvl1pPr>
          </a:lstStyle>
          <a:p>
            <a:pPr defTabSz="914400">
              <a:defRPr/>
            </a:pPr>
            <a:fld id="{88391D9D-3658-42C8-BFC4-F41C0D380B8B}" type="slidenum">
              <a:rPr lang="en-GB" altLang="en-US" sz="1800">
                <a:solidFill>
                  <a:srgbClr val="1D252D"/>
                </a:solidFill>
              </a:rPr>
              <a:pPr defTabSz="914400">
                <a:defRPr/>
              </a:pPr>
              <a:t>‹#›</a:t>
            </a:fld>
            <a:endParaRPr lang="en-GB" altLang="en-US" sz="1800">
              <a:solidFill>
                <a:srgbClr val="1D252D"/>
              </a:solidFill>
              <a:latin typeface="Trebuchet MS" pitchFamily="34" charset="0"/>
            </a:endParaRPr>
          </a:p>
        </p:txBody>
      </p:sp>
    </p:spTree>
    <p:extLst>
      <p:ext uri="{BB962C8B-B14F-4D97-AF65-F5344CB8AC3E}">
        <p14:creationId xmlns:p14="http://schemas.microsoft.com/office/powerpoint/2010/main" val="118539251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1016000" y="931863"/>
            <a:ext cx="8018463" cy="346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sz="3200">
                <a:solidFill>
                  <a:schemeClr val="tx1"/>
                </a:solidFill>
                <a:latin typeface="Arial" pitchFamily="34" charset="0"/>
                <a:ea typeface="ＭＳ Ｐゴシック" pitchFamily="34" charset="-128"/>
              </a:defRPr>
            </a:lvl1pPr>
            <a:lvl2pPr marL="742950" indent="-285750" eaLnBrk="0" hangingPunct="0">
              <a:defRPr sz="3200">
                <a:solidFill>
                  <a:schemeClr val="tx1"/>
                </a:solidFill>
                <a:latin typeface="Arial" pitchFamily="34" charset="0"/>
                <a:ea typeface="ＭＳ Ｐゴシック" pitchFamily="34" charset="-128"/>
              </a:defRPr>
            </a:lvl2pPr>
            <a:lvl3pPr marL="1143000" indent="-228600" eaLnBrk="0" hangingPunct="0">
              <a:defRPr sz="3200">
                <a:solidFill>
                  <a:schemeClr val="tx1"/>
                </a:solidFill>
                <a:latin typeface="Arial" pitchFamily="34" charset="0"/>
                <a:ea typeface="ＭＳ Ｐゴシック" pitchFamily="34" charset="-128"/>
              </a:defRPr>
            </a:lvl3pPr>
            <a:lvl4pPr marL="1600200" indent="-228600" eaLnBrk="0" hangingPunct="0">
              <a:defRPr sz="3200">
                <a:solidFill>
                  <a:schemeClr val="tx1"/>
                </a:solidFill>
                <a:latin typeface="Arial" pitchFamily="34" charset="0"/>
                <a:ea typeface="ＭＳ Ｐゴシック" pitchFamily="34" charset="-128"/>
              </a:defRPr>
            </a:lvl4pPr>
            <a:lvl5pPr marL="2057400" indent="-228600" eaLnBrk="0" hangingPunct="0">
              <a:defRPr sz="3200">
                <a:solidFill>
                  <a:schemeClr val="tx1"/>
                </a:solidFill>
                <a:latin typeface="Arial" pitchFamily="34" charset="0"/>
                <a:ea typeface="ＭＳ Ｐゴシック" pitchFamily="34" charset="-128"/>
              </a:defRPr>
            </a:lvl5pPr>
            <a:lvl6pPr marL="2514600" indent="-228600" eaLnBrk="0" fontAlgn="base" hangingPunct="0">
              <a:spcBef>
                <a:spcPct val="50000"/>
              </a:spcBef>
              <a:spcAft>
                <a:spcPct val="0"/>
              </a:spcAft>
              <a:defRPr sz="3200">
                <a:solidFill>
                  <a:schemeClr val="tx1"/>
                </a:solidFill>
                <a:latin typeface="Arial" pitchFamily="34" charset="0"/>
                <a:ea typeface="ＭＳ Ｐゴシック" pitchFamily="34" charset="-128"/>
              </a:defRPr>
            </a:lvl6pPr>
            <a:lvl7pPr marL="2971800" indent="-228600" eaLnBrk="0" fontAlgn="base" hangingPunct="0">
              <a:spcBef>
                <a:spcPct val="50000"/>
              </a:spcBef>
              <a:spcAft>
                <a:spcPct val="0"/>
              </a:spcAft>
              <a:defRPr sz="3200">
                <a:solidFill>
                  <a:schemeClr val="tx1"/>
                </a:solidFill>
                <a:latin typeface="Arial" pitchFamily="34" charset="0"/>
                <a:ea typeface="ＭＳ Ｐゴシック" pitchFamily="34" charset="-128"/>
              </a:defRPr>
            </a:lvl7pPr>
            <a:lvl8pPr marL="3429000" indent="-228600" eaLnBrk="0" fontAlgn="base" hangingPunct="0">
              <a:spcBef>
                <a:spcPct val="50000"/>
              </a:spcBef>
              <a:spcAft>
                <a:spcPct val="0"/>
              </a:spcAft>
              <a:defRPr sz="3200">
                <a:solidFill>
                  <a:schemeClr val="tx1"/>
                </a:solidFill>
                <a:latin typeface="Arial" pitchFamily="34" charset="0"/>
                <a:ea typeface="ＭＳ Ｐゴシック" pitchFamily="34" charset="-128"/>
              </a:defRPr>
            </a:lvl8pPr>
            <a:lvl9pPr marL="3886200" indent="-228600" eaLnBrk="0" fontAlgn="base" hangingPunct="0">
              <a:spcBef>
                <a:spcPct val="50000"/>
              </a:spcBef>
              <a:spcAft>
                <a:spcPct val="0"/>
              </a:spcAft>
              <a:defRPr sz="3200">
                <a:solidFill>
                  <a:schemeClr val="tx1"/>
                </a:solidFill>
                <a:latin typeface="Arial" pitchFamily="34" charset="0"/>
                <a:ea typeface="ＭＳ Ｐゴシック" pitchFamily="34" charset="-128"/>
              </a:defRPr>
            </a:lvl9pPr>
          </a:lstStyle>
          <a:p>
            <a:pPr defTabSz="914400" eaLnBrk="1" fontAlgn="base" hangingPunct="1">
              <a:spcBef>
                <a:spcPct val="50000"/>
              </a:spcBef>
              <a:spcAft>
                <a:spcPct val="0"/>
              </a:spcAft>
              <a:defRPr/>
            </a:pPr>
            <a:endParaRPr lang="en-US" altLang="en-US">
              <a:solidFill>
                <a:srgbClr val="000000"/>
              </a:solidFill>
            </a:endParaRPr>
          </a:p>
        </p:txBody>
      </p:sp>
      <p:sp>
        <p:nvSpPr>
          <p:cNvPr id="3" name="Rectangle 5"/>
          <p:cNvSpPr>
            <a:spLocks noGrp="1" noChangeArrowheads="1"/>
          </p:cNvSpPr>
          <p:nvPr>
            <p:ph type="sldNum" sz="quarter" idx="10"/>
          </p:nvPr>
        </p:nvSpPr>
        <p:spPr>
          <a:xfrm>
            <a:off x="6858000" y="6310313"/>
            <a:ext cx="2133600" cy="279400"/>
          </a:xfrm>
          <a:prstGeom prst="rect">
            <a:avLst/>
          </a:prstGeom>
        </p:spPr>
        <p:txBody>
          <a:bodyPr/>
          <a:lstStyle>
            <a:lvl1pPr>
              <a:defRPr/>
            </a:lvl1pPr>
          </a:lstStyle>
          <a:p>
            <a:pPr defTabSz="914400">
              <a:defRPr/>
            </a:pPr>
            <a:fld id="{4988F132-23A2-410B-B10A-71145A86DA21}" type="slidenum">
              <a:rPr lang="en-GB" altLang="en-US" sz="1800">
                <a:solidFill>
                  <a:srgbClr val="1D252D"/>
                </a:solidFill>
              </a:rPr>
              <a:pPr defTabSz="914400">
                <a:defRPr/>
              </a:pPr>
              <a:t>‹#›</a:t>
            </a:fld>
            <a:endParaRPr lang="en-GB" altLang="en-US" sz="1800">
              <a:solidFill>
                <a:srgbClr val="1D252D"/>
              </a:solidFill>
              <a:latin typeface="Trebuchet MS" pitchFamily="34" charset="0"/>
            </a:endParaRPr>
          </a:p>
        </p:txBody>
      </p:sp>
    </p:spTree>
    <p:extLst>
      <p:ext uri="{BB962C8B-B14F-4D97-AF65-F5344CB8AC3E}">
        <p14:creationId xmlns:p14="http://schemas.microsoft.com/office/powerpoint/2010/main" val="315859312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1227669" y="1379021"/>
            <a:ext cx="3128433" cy="4135438"/>
          </a:xfrm>
        </p:spPr>
        <p:txBody>
          <a:bodyPr/>
          <a:lstStyle>
            <a:lvl1pPr marL="0" indent="0" algn="l">
              <a:spcBef>
                <a:spcPts val="0"/>
              </a:spcBef>
              <a:defRPr sz="2000">
                <a:solidFill>
                  <a:srgbClr val="333333"/>
                </a:solidFill>
              </a:defRPr>
            </a:lvl1pPr>
            <a:lvl2pPr marL="0" indent="0" algn="l">
              <a:spcBef>
                <a:spcPts val="0"/>
              </a:spcBef>
              <a:defRPr sz="1800">
                <a:solidFill>
                  <a:srgbClr val="333333"/>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noProof="0"/>
          </a:p>
        </p:txBody>
      </p:sp>
      <p:sp>
        <p:nvSpPr>
          <p:cNvPr id="4" name="Espace réservé du contenu 3"/>
          <p:cNvSpPr>
            <a:spLocks noGrp="1"/>
          </p:cNvSpPr>
          <p:nvPr>
            <p:ph sz="half" idx="2"/>
          </p:nvPr>
        </p:nvSpPr>
        <p:spPr>
          <a:xfrm>
            <a:off x="4508500" y="1379021"/>
            <a:ext cx="4292600" cy="4135438"/>
          </a:xfrm>
        </p:spPr>
        <p:txBody>
          <a:bodyPr/>
          <a:lstStyle>
            <a:lvl1pPr marL="0" indent="0" algn="l">
              <a:spcBef>
                <a:spcPts val="0"/>
              </a:spcBef>
              <a:defRPr sz="2000">
                <a:solidFill>
                  <a:srgbClr val="333333"/>
                </a:solidFill>
              </a:defRPr>
            </a:lvl1pPr>
            <a:lvl2pPr marL="0" indent="0" algn="l">
              <a:spcBef>
                <a:spcPts val="0"/>
              </a:spcBef>
              <a:defRPr sz="2000">
                <a:solidFill>
                  <a:srgbClr val="333333"/>
                </a:solidFill>
              </a:defRPr>
            </a:lvl2pPr>
            <a:lvl3pPr marL="0" indent="0" algn="l">
              <a:spcBef>
                <a:spcPts val="0"/>
              </a:spcBef>
              <a:defRPr sz="2000">
                <a:solidFill>
                  <a:srgbClr val="333333"/>
                </a:solidFill>
              </a:defRPr>
            </a:lvl3pPr>
            <a:lvl4pPr marL="0" indent="0" algn="l">
              <a:spcBef>
                <a:spcPts val="0"/>
              </a:spcBef>
              <a:defRPr sz="1800"/>
            </a:lvl4pPr>
            <a:lvl5pPr marL="0" indent="0" algn="l">
              <a:spcBef>
                <a:spcPts val="0"/>
              </a:spcBef>
              <a:defRPr sz="1800"/>
            </a:lvl5pPr>
            <a:lvl6pPr>
              <a:defRPr sz="1800"/>
            </a:lvl6pPr>
            <a:lvl7pPr>
              <a:defRPr sz="1800"/>
            </a:lvl7pPr>
            <a:lvl8pPr>
              <a:defRPr sz="1800"/>
            </a:lvl8pPr>
            <a:lvl9pPr>
              <a:defRPr sz="1800"/>
            </a:lvl9pPr>
          </a:lstStyle>
          <a:p>
            <a:pPr lvl="0"/>
            <a:endParaRPr lang="en-GB" noProof="0"/>
          </a:p>
        </p:txBody>
      </p:sp>
      <p:sp>
        <p:nvSpPr>
          <p:cNvPr id="6" name="Rectangle 3"/>
          <p:cNvSpPr>
            <a:spLocks noGrp="1" noChangeArrowheads="1"/>
          </p:cNvSpPr>
          <p:nvPr>
            <p:ph type="title"/>
          </p:nvPr>
        </p:nvSpPr>
        <p:spPr bwMode="auto">
          <a:xfrm>
            <a:off x="1216025" y="570318"/>
            <a:ext cx="7673975" cy="48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altLang="en-US"/>
              <a:t>Click to edit Master title style</a:t>
            </a:r>
          </a:p>
        </p:txBody>
      </p:sp>
      <p:sp>
        <p:nvSpPr>
          <p:cNvPr id="5" name="Rectangle 5"/>
          <p:cNvSpPr>
            <a:spLocks noGrp="1" noChangeArrowheads="1"/>
          </p:cNvSpPr>
          <p:nvPr>
            <p:ph type="sldNum" sz="quarter" idx="10"/>
          </p:nvPr>
        </p:nvSpPr>
        <p:spPr>
          <a:xfrm>
            <a:off x="6858000" y="6310313"/>
            <a:ext cx="2133600" cy="279400"/>
          </a:xfrm>
          <a:prstGeom prst="rect">
            <a:avLst/>
          </a:prstGeom>
          <a:ln/>
        </p:spPr>
        <p:txBody>
          <a:bodyPr/>
          <a:lstStyle>
            <a:lvl1pPr>
              <a:defRPr/>
            </a:lvl1pPr>
          </a:lstStyle>
          <a:p>
            <a:pPr defTabSz="914400">
              <a:defRPr/>
            </a:pPr>
            <a:fld id="{7E08CD16-574D-4480-836C-2F0C8030D1F9}" type="slidenum">
              <a:rPr lang="en-GB" altLang="en-US" sz="1800">
                <a:solidFill>
                  <a:srgbClr val="1D252D"/>
                </a:solidFill>
              </a:rPr>
              <a:pPr defTabSz="914400">
                <a:defRPr/>
              </a:pPr>
              <a:t>‹#›</a:t>
            </a:fld>
            <a:endParaRPr lang="en-GB" altLang="en-US" sz="1800">
              <a:solidFill>
                <a:srgbClr val="1D252D"/>
              </a:solidFill>
              <a:latin typeface="Trebuchet MS" pitchFamily="34" charset="0"/>
            </a:endParaRPr>
          </a:p>
        </p:txBody>
      </p:sp>
    </p:spTree>
    <p:extLst>
      <p:ext uri="{BB962C8B-B14F-4D97-AF65-F5344CB8AC3E}">
        <p14:creationId xmlns:p14="http://schemas.microsoft.com/office/powerpoint/2010/main" val="20624495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Back cover">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ZoneTexte 6"/>
          <p:cNvSpPr txBox="1">
            <a:spLocks noChangeArrowheads="1"/>
          </p:cNvSpPr>
          <p:nvPr userDrawn="1"/>
        </p:nvSpPr>
        <p:spPr bwMode="auto">
          <a:xfrm>
            <a:off x="1143000" y="6323013"/>
            <a:ext cx="460851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50000"/>
              </a:spcBef>
              <a:spcAft>
                <a:spcPct val="0"/>
              </a:spcAft>
              <a:defRPr sz="3200">
                <a:solidFill>
                  <a:schemeClr val="tx1"/>
                </a:solidFill>
                <a:latin typeface="Arial" charset="0"/>
                <a:ea typeface="ＭＳ Ｐゴシック" charset="0"/>
              </a:defRPr>
            </a:lvl6pPr>
            <a:lvl7pPr marL="2971800" indent="-228600" eaLnBrk="0" fontAlgn="base" hangingPunct="0">
              <a:spcBef>
                <a:spcPct val="50000"/>
              </a:spcBef>
              <a:spcAft>
                <a:spcPct val="0"/>
              </a:spcAft>
              <a:defRPr sz="3200">
                <a:solidFill>
                  <a:schemeClr val="tx1"/>
                </a:solidFill>
                <a:latin typeface="Arial" charset="0"/>
                <a:ea typeface="ＭＳ Ｐゴシック" charset="0"/>
              </a:defRPr>
            </a:lvl7pPr>
            <a:lvl8pPr marL="3429000" indent="-228600" eaLnBrk="0" fontAlgn="base" hangingPunct="0">
              <a:spcBef>
                <a:spcPct val="50000"/>
              </a:spcBef>
              <a:spcAft>
                <a:spcPct val="0"/>
              </a:spcAft>
              <a:defRPr sz="3200">
                <a:solidFill>
                  <a:schemeClr val="tx1"/>
                </a:solidFill>
                <a:latin typeface="Arial" charset="0"/>
                <a:ea typeface="ＭＳ Ｐゴシック" charset="0"/>
              </a:defRPr>
            </a:lvl8pPr>
            <a:lvl9pPr marL="3886200" indent="-228600" eaLnBrk="0" fontAlgn="base" hangingPunct="0">
              <a:spcBef>
                <a:spcPct val="50000"/>
              </a:spcBef>
              <a:spcAft>
                <a:spcPct val="0"/>
              </a:spcAft>
              <a:defRPr sz="3200">
                <a:solidFill>
                  <a:schemeClr val="tx1"/>
                </a:solidFill>
                <a:latin typeface="Arial" charset="0"/>
                <a:ea typeface="ＭＳ Ｐゴシック" charset="0"/>
              </a:defRPr>
            </a:lvl9pPr>
          </a:lstStyle>
          <a:p>
            <a:pPr defTabSz="914400" eaLnBrk="1" fontAlgn="base" hangingPunct="1">
              <a:lnSpc>
                <a:spcPct val="50000"/>
              </a:lnSpc>
              <a:spcBef>
                <a:spcPct val="50000"/>
              </a:spcBef>
              <a:spcAft>
                <a:spcPct val="0"/>
              </a:spcAft>
              <a:defRPr/>
            </a:pPr>
            <a:r>
              <a:rPr lang="en-GB" sz="900">
                <a:solidFill>
                  <a:srgbClr val="FF1300"/>
                </a:solidFill>
              </a:rPr>
              <a:t>www.iuslaboris.com</a:t>
            </a:r>
          </a:p>
          <a:p>
            <a:pPr defTabSz="914400" eaLnBrk="1" fontAlgn="base" hangingPunct="1">
              <a:lnSpc>
                <a:spcPct val="50000"/>
              </a:lnSpc>
              <a:spcBef>
                <a:spcPct val="50000"/>
              </a:spcBef>
              <a:spcAft>
                <a:spcPct val="0"/>
              </a:spcAft>
              <a:defRPr/>
            </a:pPr>
            <a:endParaRPr lang="fr-FR" sz="900">
              <a:solidFill>
                <a:srgbClr val="FF0000"/>
              </a:solidFill>
            </a:endParaRPr>
          </a:p>
        </p:txBody>
      </p:sp>
      <p:sp>
        <p:nvSpPr>
          <p:cNvPr id="4" name="ZoneTexte 7"/>
          <p:cNvSpPr txBox="1">
            <a:spLocks noChangeArrowheads="1"/>
          </p:cNvSpPr>
          <p:nvPr userDrawn="1"/>
        </p:nvSpPr>
        <p:spPr bwMode="auto">
          <a:xfrm>
            <a:off x="1150938" y="5708650"/>
            <a:ext cx="53467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50000"/>
              </a:spcBef>
              <a:spcAft>
                <a:spcPct val="0"/>
              </a:spcAft>
              <a:defRPr sz="3200">
                <a:solidFill>
                  <a:schemeClr val="tx1"/>
                </a:solidFill>
                <a:latin typeface="Arial" charset="0"/>
                <a:ea typeface="ＭＳ Ｐゴシック" charset="0"/>
              </a:defRPr>
            </a:lvl6pPr>
            <a:lvl7pPr marL="2971800" indent="-228600" eaLnBrk="0" fontAlgn="base" hangingPunct="0">
              <a:spcBef>
                <a:spcPct val="50000"/>
              </a:spcBef>
              <a:spcAft>
                <a:spcPct val="0"/>
              </a:spcAft>
              <a:defRPr sz="3200">
                <a:solidFill>
                  <a:schemeClr val="tx1"/>
                </a:solidFill>
                <a:latin typeface="Arial" charset="0"/>
                <a:ea typeface="ＭＳ Ｐゴシック" charset="0"/>
              </a:defRPr>
            </a:lvl7pPr>
            <a:lvl8pPr marL="3429000" indent="-228600" eaLnBrk="0" fontAlgn="base" hangingPunct="0">
              <a:spcBef>
                <a:spcPct val="50000"/>
              </a:spcBef>
              <a:spcAft>
                <a:spcPct val="0"/>
              </a:spcAft>
              <a:defRPr sz="3200">
                <a:solidFill>
                  <a:schemeClr val="tx1"/>
                </a:solidFill>
                <a:latin typeface="Arial" charset="0"/>
                <a:ea typeface="ＭＳ Ｐゴシック" charset="0"/>
              </a:defRPr>
            </a:lvl8pPr>
            <a:lvl9pPr marL="3886200" indent="-228600" eaLnBrk="0" fontAlgn="base" hangingPunct="0">
              <a:spcBef>
                <a:spcPct val="50000"/>
              </a:spcBef>
              <a:spcAft>
                <a:spcPct val="0"/>
              </a:spcAft>
              <a:defRPr sz="3200">
                <a:solidFill>
                  <a:schemeClr val="tx1"/>
                </a:solidFill>
                <a:latin typeface="Arial" charset="0"/>
                <a:ea typeface="ＭＳ Ｐゴシック" charset="0"/>
              </a:defRPr>
            </a:lvl9pPr>
          </a:lstStyle>
          <a:p>
            <a:pPr defTabSz="914400" eaLnBrk="1" fontAlgn="base" hangingPunct="1">
              <a:lnSpc>
                <a:spcPct val="50000"/>
              </a:lnSpc>
              <a:spcBef>
                <a:spcPct val="50000"/>
              </a:spcBef>
              <a:spcAft>
                <a:spcPct val="0"/>
              </a:spcAft>
              <a:defRPr/>
            </a:pPr>
            <a:r>
              <a:rPr lang="en-GB" sz="600" b="1">
                <a:solidFill>
                  <a:srgbClr val="000000"/>
                </a:solidFill>
              </a:rPr>
              <a:t>North America: </a:t>
            </a:r>
            <a:r>
              <a:rPr lang="en-GB" sz="600">
                <a:solidFill>
                  <a:srgbClr val="000000"/>
                </a:solidFill>
              </a:rPr>
              <a:t>Mexico - United States</a:t>
            </a:r>
          </a:p>
          <a:p>
            <a:pPr defTabSz="914400" eaLnBrk="1" fontAlgn="base" hangingPunct="1">
              <a:lnSpc>
                <a:spcPct val="50000"/>
              </a:lnSpc>
              <a:spcBef>
                <a:spcPct val="50000"/>
              </a:spcBef>
              <a:spcAft>
                <a:spcPct val="0"/>
              </a:spcAft>
              <a:defRPr/>
            </a:pPr>
            <a:r>
              <a:rPr lang="en-GB" sz="600" b="1">
                <a:solidFill>
                  <a:srgbClr val="000000"/>
                </a:solidFill>
              </a:rPr>
              <a:t>Central &amp; South America: </a:t>
            </a:r>
            <a:r>
              <a:rPr lang="en-GB" sz="600">
                <a:solidFill>
                  <a:srgbClr val="000000"/>
                </a:solidFill>
              </a:rPr>
              <a:t>Argentina - Brazil - Chile - Colombia - Panama - Peru</a:t>
            </a:r>
          </a:p>
          <a:p>
            <a:pPr defTabSz="914400" eaLnBrk="1" fontAlgn="base" hangingPunct="1">
              <a:lnSpc>
                <a:spcPct val="50000"/>
              </a:lnSpc>
              <a:spcBef>
                <a:spcPct val="50000"/>
              </a:spcBef>
              <a:spcAft>
                <a:spcPct val="0"/>
              </a:spcAft>
              <a:defRPr/>
            </a:pPr>
            <a:r>
              <a:rPr lang="en-GB" sz="600" b="1">
                <a:solidFill>
                  <a:srgbClr val="000000"/>
                </a:solidFill>
              </a:rPr>
              <a:t>Western Europe: </a:t>
            </a:r>
            <a:r>
              <a:rPr lang="en-GB" sz="600">
                <a:solidFill>
                  <a:srgbClr val="000000"/>
                </a:solidFill>
              </a:rPr>
              <a:t>Austria - Belgium - Cyprus - Denmark - Finland - France - Germany - Greece - Ireland - Italy </a:t>
            </a:r>
          </a:p>
          <a:p>
            <a:pPr defTabSz="914400" eaLnBrk="1" fontAlgn="base" hangingPunct="1">
              <a:lnSpc>
                <a:spcPct val="50000"/>
              </a:lnSpc>
              <a:spcBef>
                <a:spcPct val="50000"/>
              </a:spcBef>
              <a:spcAft>
                <a:spcPct val="0"/>
              </a:spcAft>
              <a:defRPr/>
            </a:pPr>
            <a:r>
              <a:rPr lang="en-GB" sz="600">
                <a:solidFill>
                  <a:srgbClr val="000000"/>
                </a:solidFill>
              </a:rPr>
              <a:t>Luxembourg - Netherlands - Norway - Portugal - Spain - Sweden - Switzerland - United Kingdom</a:t>
            </a:r>
          </a:p>
          <a:p>
            <a:pPr defTabSz="914400" eaLnBrk="1" fontAlgn="base" hangingPunct="1">
              <a:lnSpc>
                <a:spcPct val="50000"/>
              </a:lnSpc>
              <a:spcBef>
                <a:spcPct val="50000"/>
              </a:spcBef>
              <a:spcAft>
                <a:spcPct val="0"/>
              </a:spcAft>
              <a:defRPr/>
            </a:pPr>
            <a:r>
              <a:rPr lang="en-GB" sz="600" b="1">
                <a:solidFill>
                  <a:srgbClr val="000000"/>
                </a:solidFill>
              </a:rPr>
              <a:t>Eastern Europe: </a:t>
            </a:r>
            <a:r>
              <a:rPr lang="en-GB" sz="600">
                <a:solidFill>
                  <a:srgbClr val="000000"/>
                </a:solidFill>
              </a:rPr>
              <a:t>Czech Republic - Estonia - Hungary - Latvia - Lithuania - Poland - Romania - Russia - Slovakia - Turkey - Ukraine</a:t>
            </a:r>
          </a:p>
          <a:p>
            <a:pPr defTabSz="914400" eaLnBrk="1" fontAlgn="base" hangingPunct="1">
              <a:lnSpc>
                <a:spcPct val="50000"/>
              </a:lnSpc>
              <a:spcBef>
                <a:spcPct val="50000"/>
              </a:spcBef>
              <a:spcAft>
                <a:spcPct val="0"/>
              </a:spcAft>
              <a:defRPr/>
            </a:pPr>
            <a:r>
              <a:rPr lang="en-GB" sz="600" b="1">
                <a:solidFill>
                  <a:srgbClr val="000000"/>
                </a:solidFill>
              </a:rPr>
              <a:t>Middle East &amp; Asia Pacific: </a:t>
            </a:r>
            <a:r>
              <a:rPr lang="en-GB" sz="600">
                <a:solidFill>
                  <a:srgbClr val="000000"/>
                </a:solidFill>
              </a:rPr>
              <a:t>China - India - Israel - Japan - Korea, Republic of - New Zealand - United Arab Emirates</a:t>
            </a:r>
          </a:p>
        </p:txBody>
      </p:sp>
    </p:spTree>
    <p:extLst>
      <p:ext uri="{BB962C8B-B14F-4D97-AF65-F5344CB8AC3E}">
        <p14:creationId xmlns:p14="http://schemas.microsoft.com/office/powerpoint/2010/main" val="599618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5250359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38A9AE-9A68-4CD9-92F1-92E26CD3AD98}"/>
              </a:ext>
            </a:extLst>
          </p:cNvPr>
          <p:cNvSpPr/>
          <p:nvPr userDrawn="1"/>
        </p:nvSpPr>
        <p:spPr>
          <a:xfrm>
            <a:off x="0" y="-32085"/>
            <a:ext cx="9144000" cy="3492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8FD9762D-45E2-471A-9D0C-34BBE6F86BC7}"/>
              </a:ext>
            </a:extLst>
          </p:cNvPr>
          <p:cNvSpPr/>
          <p:nvPr userDrawn="1"/>
        </p:nvSpPr>
        <p:spPr>
          <a:xfrm>
            <a:off x="393493" y="4896000"/>
            <a:ext cx="2523716" cy="1404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2D62CECC-812A-4205-A02D-AE94D686B5AB}"/>
              </a:ext>
            </a:extLst>
          </p:cNvPr>
          <p:cNvSpPr>
            <a:spLocks noGrp="1"/>
          </p:cNvSpPr>
          <p:nvPr>
            <p:ph type="ctrTitle" hasCustomPrompt="1"/>
          </p:nvPr>
        </p:nvSpPr>
        <p:spPr>
          <a:xfrm>
            <a:off x="393492" y="2278506"/>
            <a:ext cx="2592000" cy="1904418"/>
          </a:xfrm>
          <a:solidFill>
            <a:schemeClr val="bg1"/>
          </a:solidFill>
        </p:spPr>
        <p:txBody>
          <a:bodyPr wrap="square" lIns="288000" tIns="108000" rIns="108000" bIns="0" anchor="t">
            <a:spAutoFit/>
          </a:bodyPr>
          <a:lstStyle>
            <a:lvl1pPr algn="l">
              <a:lnSpc>
                <a:spcPts val="7020"/>
              </a:lnSpc>
              <a:defRPr sz="5850">
                <a:solidFill>
                  <a:schemeClr val="tx2"/>
                </a:solidFill>
              </a:defRPr>
            </a:lvl1pPr>
          </a:lstStyle>
          <a:p>
            <a:r>
              <a:rPr lang="en-US"/>
              <a:t>Title of</a:t>
            </a:r>
            <a:endParaRPr lang="en-GB"/>
          </a:p>
        </p:txBody>
      </p:sp>
      <p:sp>
        <p:nvSpPr>
          <p:cNvPr id="3" name="Subtitle 2">
            <a:extLst>
              <a:ext uri="{FF2B5EF4-FFF2-40B4-BE49-F238E27FC236}">
                <a16:creationId xmlns:a16="http://schemas.microsoft.com/office/drawing/2014/main" id="{53948F01-6AB4-43BE-9CD1-BF2F9829B91C}"/>
              </a:ext>
            </a:extLst>
          </p:cNvPr>
          <p:cNvSpPr>
            <a:spLocks noGrp="1"/>
          </p:cNvSpPr>
          <p:nvPr>
            <p:ph type="subTitle" idx="1" hasCustomPrompt="1"/>
          </p:nvPr>
        </p:nvSpPr>
        <p:spPr>
          <a:xfrm>
            <a:off x="393492" y="3492000"/>
            <a:ext cx="4482000" cy="1404000"/>
          </a:xfrm>
          <a:solidFill>
            <a:schemeClr val="bg1"/>
          </a:solidFill>
        </p:spPr>
        <p:txBody>
          <a:bodyPr wrap="none" lIns="288000" tIns="108000" rIns="108000" bIns="0"/>
          <a:lstStyle>
            <a:lvl1pPr marL="0" indent="0" algn="l">
              <a:lnSpc>
                <a:spcPts val="7020"/>
              </a:lnSpc>
              <a:spcAft>
                <a:spcPts val="0"/>
              </a:spcAft>
              <a:buNone/>
              <a:defRPr sz="585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a:t>
            </a:r>
            <a:endParaRPr lang="en-GB"/>
          </a:p>
        </p:txBody>
      </p:sp>
      <p:sp>
        <p:nvSpPr>
          <p:cNvPr id="9" name="Text Placeholder 8">
            <a:extLst>
              <a:ext uri="{FF2B5EF4-FFF2-40B4-BE49-F238E27FC236}">
                <a16:creationId xmlns:a16="http://schemas.microsoft.com/office/drawing/2014/main" id="{F89A3E3E-D654-49D1-B228-704BD9D6E356}"/>
              </a:ext>
            </a:extLst>
          </p:cNvPr>
          <p:cNvSpPr>
            <a:spLocks noGrp="1"/>
          </p:cNvSpPr>
          <p:nvPr>
            <p:ph type="body" sz="quarter" idx="13" hasCustomPrompt="1"/>
          </p:nvPr>
        </p:nvSpPr>
        <p:spPr>
          <a:xfrm>
            <a:off x="564356" y="5267868"/>
            <a:ext cx="2267502" cy="986906"/>
          </a:xfrm>
        </p:spPr>
        <p:txBody>
          <a:bodyPr/>
          <a:lstStyle>
            <a:lvl1pPr marL="0" indent="0">
              <a:lnSpc>
                <a:spcPts val="1620"/>
              </a:lnSpc>
              <a:spcBef>
                <a:spcPts val="0"/>
              </a:spcBef>
              <a:spcAft>
                <a:spcPts val="0"/>
              </a:spcAft>
              <a:buNone/>
              <a:defRPr sz="1350">
                <a:solidFill>
                  <a:schemeClr val="tx2"/>
                </a:solidFill>
              </a:defRPr>
            </a:lvl1pPr>
            <a:lvl2pPr marL="0" indent="0">
              <a:lnSpc>
                <a:spcPts val="1620"/>
              </a:lnSpc>
              <a:spcBef>
                <a:spcPts val="0"/>
              </a:spcBef>
              <a:buNone/>
              <a:defRPr sz="1350"/>
            </a:lvl2pPr>
            <a:lvl3pPr marL="0" indent="0">
              <a:lnSpc>
                <a:spcPts val="1620"/>
              </a:lnSpc>
              <a:spcBef>
                <a:spcPts val="0"/>
              </a:spcBef>
              <a:buNone/>
              <a:defRPr sz="1350"/>
            </a:lvl3pPr>
            <a:lvl4pPr marL="0" indent="0">
              <a:lnSpc>
                <a:spcPts val="1620"/>
              </a:lnSpc>
              <a:spcBef>
                <a:spcPts val="0"/>
              </a:spcBef>
              <a:buNone/>
              <a:defRPr sz="1350"/>
            </a:lvl4pPr>
            <a:lvl5pPr marL="0" indent="0">
              <a:lnSpc>
                <a:spcPts val="1620"/>
              </a:lnSpc>
              <a:spcBef>
                <a:spcPts val="0"/>
              </a:spcBef>
              <a:buNone/>
              <a:defRPr sz="1350"/>
            </a:lvl5pPr>
          </a:lstStyle>
          <a:p>
            <a:pPr lvl="0"/>
            <a:r>
              <a:rPr lang="en-US"/>
              <a:t>Presenter name</a:t>
            </a:r>
          </a:p>
          <a:p>
            <a:pPr lvl="0"/>
            <a:r>
              <a:rPr lang="en-US"/>
              <a:t>Job title or organisation in full</a:t>
            </a:r>
          </a:p>
          <a:p>
            <a:pPr lvl="0"/>
            <a:r>
              <a:rPr lang="en-US"/>
              <a:t>DD Month YYYY</a:t>
            </a:r>
          </a:p>
        </p:txBody>
      </p:sp>
      <p:sp>
        <p:nvSpPr>
          <p:cNvPr id="14" name="TextBox 13">
            <a:extLst>
              <a:ext uri="{FF2B5EF4-FFF2-40B4-BE49-F238E27FC236}">
                <a16:creationId xmlns:a16="http://schemas.microsoft.com/office/drawing/2014/main" id="{C45D528E-D56B-4B90-B3F0-42DF04AF535F}"/>
              </a:ext>
            </a:extLst>
          </p:cNvPr>
          <p:cNvSpPr txBox="1"/>
          <p:nvPr userDrawn="1"/>
        </p:nvSpPr>
        <p:spPr>
          <a:xfrm>
            <a:off x="5853573" y="6116275"/>
            <a:ext cx="2887579" cy="207749"/>
          </a:xfrm>
          <a:prstGeom prst="rect">
            <a:avLst/>
          </a:prstGeom>
          <a:noFill/>
        </p:spPr>
        <p:txBody>
          <a:bodyPr wrap="square" lIns="0" tIns="0" rIns="0" bIns="0" rtlCol="0">
            <a:spAutoFit/>
          </a:bodyPr>
          <a:lstStyle/>
          <a:p>
            <a:pPr algn="r"/>
            <a:r>
              <a:rPr lang="en-GB" sz="1350" b="1">
                <a:solidFill>
                  <a:schemeClr val="bg1"/>
                </a:solidFill>
              </a:rPr>
              <a:t>equalityhumanrights.com</a:t>
            </a:r>
          </a:p>
        </p:txBody>
      </p:sp>
      <p:cxnSp>
        <p:nvCxnSpPr>
          <p:cNvPr id="16" name="Straight Connector 15">
            <a:extLst>
              <a:ext uri="{FF2B5EF4-FFF2-40B4-BE49-F238E27FC236}">
                <a16:creationId xmlns:a16="http://schemas.microsoft.com/office/drawing/2014/main" id="{B43600FB-3D67-4519-9FB4-4C8D7BFFFB6C}"/>
              </a:ext>
            </a:extLst>
          </p:cNvPr>
          <p:cNvCxnSpPr/>
          <p:nvPr userDrawn="1"/>
        </p:nvCxnSpPr>
        <p:spPr>
          <a:xfrm>
            <a:off x="559836" y="5142419"/>
            <a:ext cx="175500"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5" name="Picture Placeholder 4"/>
          <p:cNvSpPr>
            <a:spLocks noGrp="1"/>
          </p:cNvSpPr>
          <p:nvPr>
            <p:ph type="pic" sz="quarter" idx="14"/>
          </p:nvPr>
        </p:nvSpPr>
        <p:spPr>
          <a:xfrm>
            <a:off x="6412500" y="543600"/>
            <a:ext cx="2330100" cy="795600"/>
          </a:xfrm>
        </p:spPr>
        <p:txBody>
          <a:bodyPr/>
          <a:lstStyle/>
          <a:p>
            <a:r>
              <a:rPr lang="en-US"/>
              <a:t>Click icon to add picture</a:t>
            </a:r>
            <a:endParaRPr lang="en-GB"/>
          </a:p>
        </p:txBody>
      </p:sp>
    </p:spTree>
    <p:extLst>
      <p:ext uri="{BB962C8B-B14F-4D97-AF65-F5344CB8AC3E}">
        <p14:creationId xmlns:p14="http://schemas.microsoft.com/office/powerpoint/2010/main" val="173175756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der Slide A">
    <p:bg>
      <p:bgPr>
        <a:solidFill>
          <a:schemeClr val="accent3"/>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58B7508-A3A3-4074-85FD-89CFE3FFD498}"/>
              </a:ext>
            </a:extLst>
          </p:cNvPr>
          <p:cNvSpPr/>
          <p:nvPr userDrawn="1"/>
        </p:nvSpPr>
        <p:spPr>
          <a:xfrm>
            <a:off x="0" y="-1"/>
            <a:ext cx="9144000" cy="3502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2D62CECC-812A-4205-A02D-AE94D686B5AB}"/>
              </a:ext>
            </a:extLst>
          </p:cNvPr>
          <p:cNvSpPr>
            <a:spLocks noGrp="1"/>
          </p:cNvSpPr>
          <p:nvPr>
            <p:ph type="ctrTitle" hasCustomPrompt="1"/>
          </p:nvPr>
        </p:nvSpPr>
        <p:spPr>
          <a:xfrm>
            <a:off x="399599" y="2278504"/>
            <a:ext cx="4590000" cy="1404000"/>
          </a:xfrm>
          <a:solidFill>
            <a:schemeClr val="tx2"/>
          </a:solidFill>
          <a:ln>
            <a:noFill/>
          </a:ln>
        </p:spPr>
        <p:txBody>
          <a:bodyPr wrap="none" lIns="288000" tIns="108000" rIns="0" bIns="144000" anchor="t">
            <a:normAutofit/>
          </a:bodyPr>
          <a:lstStyle>
            <a:lvl1pPr algn="l">
              <a:lnSpc>
                <a:spcPts val="7020"/>
              </a:lnSpc>
              <a:defRPr sz="5850">
                <a:solidFill>
                  <a:schemeClr val="bg1"/>
                </a:solidFill>
              </a:defRPr>
            </a:lvl1pPr>
          </a:lstStyle>
          <a:p>
            <a:r>
              <a:rPr lang="en-US"/>
              <a:t>Divider page</a:t>
            </a:r>
            <a:endParaRPr lang="en-GB"/>
          </a:p>
        </p:txBody>
      </p:sp>
      <p:sp>
        <p:nvSpPr>
          <p:cNvPr id="3" name="Subtitle 2">
            <a:extLst>
              <a:ext uri="{FF2B5EF4-FFF2-40B4-BE49-F238E27FC236}">
                <a16:creationId xmlns:a16="http://schemas.microsoft.com/office/drawing/2014/main" id="{53948F01-6AB4-43BE-9CD1-BF2F9829B91C}"/>
              </a:ext>
            </a:extLst>
          </p:cNvPr>
          <p:cNvSpPr>
            <a:spLocks noGrp="1"/>
          </p:cNvSpPr>
          <p:nvPr>
            <p:ph type="subTitle" idx="1" hasCustomPrompt="1"/>
          </p:nvPr>
        </p:nvSpPr>
        <p:spPr>
          <a:xfrm>
            <a:off x="399600" y="3671999"/>
            <a:ext cx="4428000" cy="1224001"/>
          </a:xfrm>
          <a:solidFill>
            <a:schemeClr val="tx2"/>
          </a:solidFill>
          <a:ln>
            <a:noFill/>
          </a:ln>
        </p:spPr>
        <p:txBody>
          <a:bodyPr wrap="none" lIns="288000" tIns="108000" rIns="108000" bIns="0">
            <a:normAutofit/>
          </a:bodyPr>
          <a:lstStyle>
            <a:lvl1pPr marL="0" indent="0" algn="l">
              <a:lnSpc>
                <a:spcPts val="5550"/>
              </a:lnSpc>
              <a:spcAft>
                <a:spcPts val="0"/>
              </a:spcAft>
              <a:buNone/>
              <a:defRPr sz="58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lorem ipsum</a:t>
            </a:r>
          </a:p>
        </p:txBody>
      </p:sp>
      <p:sp>
        <p:nvSpPr>
          <p:cNvPr id="15" name="Footer Placeholder 4">
            <a:extLst>
              <a:ext uri="{FF2B5EF4-FFF2-40B4-BE49-F238E27FC236}">
                <a16:creationId xmlns:a16="http://schemas.microsoft.com/office/drawing/2014/main" id="{E806CEBA-92B5-4A88-A06E-6A6F9AF9F91C}"/>
              </a:ext>
            </a:extLst>
          </p:cNvPr>
          <p:cNvSpPr>
            <a:spLocks noGrp="1"/>
          </p:cNvSpPr>
          <p:nvPr>
            <p:ph type="ftr" sz="quarter" idx="11"/>
          </p:nvPr>
        </p:nvSpPr>
        <p:spPr>
          <a:xfrm>
            <a:off x="3869872" y="6392169"/>
            <a:ext cx="4581257" cy="275831"/>
          </a:xfrm>
        </p:spPr>
        <p:txBody>
          <a:bodyPr/>
          <a:lstStyle/>
          <a:p>
            <a:r>
              <a:rPr lang="en-GB" b="1"/>
              <a:t>Presentation title </a:t>
            </a:r>
            <a:r>
              <a:rPr lang="en-GB"/>
              <a:t>Section name </a:t>
            </a:r>
          </a:p>
        </p:txBody>
      </p:sp>
      <p:sp>
        <p:nvSpPr>
          <p:cNvPr id="17" name="Slide Number Placeholder 5">
            <a:extLst>
              <a:ext uri="{FF2B5EF4-FFF2-40B4-BE49-F238E27FC236}">
                <a16:creationId xmlns:a16="http://schemas.microsoft.com/office/drawing/2014/main" id="{AD7021D9-F093-4199-856C-63BB1FACA109}"/>
              </a:ext>
            </a:extLst>
          </p:cNvPr>
          <p:cNvSpPr>
            <a:spLocks noGrp="1"/>
          </p:cNvSpPr>
          <p:nvPr>
            <p:ph type="sldNum" sz="quarter" idx="12"/>
          </p:nvPr>
        </p:nvSpPr>
        <p:spPr>
          <a:xfrm>
            <a:off x="8482199" y="6393600"/>
            <a:ext cx="283796" cy="279768"/>
          </a:xfrm>
        </p:spPr>
        <p:txBody>
          <a:bodyPr/>
          <a:lstStyle/>
          <a:p>
            <a:fld id="{B3D29D02-703E-4631-95A9-4E3B059CE6D1}" type="slidenum">
              <a:rPr lang="en-GB" smtClean="0"/>
              <a:t>‹#›</a:t>
            </a:fld>
            <a:endParaRPr lang="en-GB"/>
          </a:p>
        </p:txBody>
      </p:sp>
      <p:cxnSp>
        <p:nvCxnSpPr>
          <p:cNvPr id="18" name="Straight Connector 17">
            <a:extLst>
              <a:ext uri="{FF2B5EF4-FFF2-40B4-BE49-F238E27FC236}">
                <a16:creationId xmlns:a16="http://schemas.microsoft.com/office/drawing/2014/main" id="{7130B28F-B8D4-48EF-B6E1-5E0F32355B19}"/>
              </a:ext>
            </a:extLst>
          </p:cNvPr>
          <p:cNvCxnSpPr/>
          <p:nvPr userDrawn="1"/>
        </p:nvCxnSpPr>
        <p:spPr>
          <a:xfrm>
            <a:off x="399600" y="6322819"/>
            <a:ext cx="8343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400C27C-0F1B-47C4-957B-0F1F42A97A83}"/>
              </a:ext>
            </a:extLst>
          </p:cNvPr>
          <p:cNvSpPr txBox="1"/>
          <p:nvPr userDrawn="1"/>
        </p:nvSpPr>
        <p:spPr>
          <a:xfrm>
            <a:off x="398523" y="6376537"/>
            <a:ext cx="2854846" cy="150041"/>
          </a:xfrm>
          <a:prstGeom prst="rect">
            <a:avLst/>
          </a:prstGeom>
          <a:noFill/>
        </p:spPr>
        <p:txBody>
          <a:bodyPr wrap="square" lIns="0" tIns="0" rIns="0" bIns="0" rtlCol="0">
            <a:spAutoFit/>
          </a:bodyPr>
          <a:lstStyle/>
          <a:p>
            <a:pPr algn="l"/>
            <a:r>
              <a:rPr lang="en-GB" sz="975" b="1">
                <a:solidFill>
                  <a:schemeClr val="tx2"/>
                </a:solidFill>
              </a:rPr>
              <a:t>Equality and Human Rights Commission</a:t>
            </a:r>
          </a:p>
        </p:txBody>
      </p:sp>
    </p:spTree>
    <p:extLst>
      <p:ext uri="{BB962C8B-B14F-4D97-AF65-F5344CB8AC3E}">
        <p14:creationId xmlns:p14="http://schemas.microsoft.com/office/powerpoint/2010/main" val="27781667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38A9AE-9A68-4CD9-92F1-92E26CD3AD98}"/>
              </a:ext>
            </a:extLst>
          </p:cNvPr>
          <p:cNvSpPr/>
          <p:nvPr userDrawn="1"/>
        </p:nvSpPr>
        <p:spPr>
          <a:xfrm>
            <a:off x="3227471" y="0"/>
            <a:ext cx="5916529" cy="68579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Picture Placeholder 6">
            <a:extLst>
              <a:ext uri="{FF2B5EF4-FFF2-40B4-BE49-F238E27FC236}">
                <a16:creationId xmlns:a16="http://schemas.microsoft.com/office/drawing/2014/main" id="{678456FA-F0E9-4DD7-8870-29B134F5B8B4}"/>
              </a:ext>
            </a:extLst>
          </p:cNvPr>
          <p:cNvSpPr>
            <a:spLocks noGrp="1"/>
          </p:cNvSpPr>
          <p:nvPr>
            <p:ph type="pic" sz="quarter" idx="14"/>
          </p:nvPr>
        </p:nvSpPr>
        <p:spPr>
          <a:xfrm>
            <a:off x="3227472" y="0"/>
            <a:ext cx="5916529" cy="6857994"/>
          </a:xfrm>
          <a:custGeom>
            <a:avLst/>
            <a:gdLst>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511126 w 7888705"/>
              <a:gd name="connsiteY6" fmla="*/ 6346868 h 6857994"/>
              <a:gd name="connsiteX7" fmla="*/ 7377579 w 7888705"/>
              <a:gd name="connsiteY7" fmla="*/ 6346868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315438 w 7888705"/>
              <a:gd name="connsiteY6" fmla="*/ 6332636 h 6857994"/>
              <a:gd name="connsiteX7" fmla="*/ 7377579 w 7888705"/>
              <a:gd name="connsiteY7" fmla="*/ 6346868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315438 w 7888705"/>
              <a:gd name="connsiteY6" fmla="*/ 6332636 h 6857994"/>
              <a:gd name="connsiteX7" fmla="*/ 7377579 w 7888705"/>
              <a:gd name="connsiteY7" fmla="*/ 6336194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035626 h 6857994"/>
              <a:gd name="connsiteX6" fmla="*/ 315438 w 7888705"/>
              <a:gd name="connsiteY6" fmla="*/ 6332636 h 6857994"/>
              <a:gd name="connsiteX7" fmla="*/ 7377579 w 7888705"/>
              <a:gd name="connsiteY7" fmla="*/ 6336194 h 6857994"/>
              <a:gd name="connsiteX8" fmla="*/ 7377579 w 7888705"/>
              <a:gd name="connsiteY8" fmla="*/ 511126 h 6857994"/>
              <a:gd name="connsiteX9" fmla="*/ 320626 w 7888705"/>
              <a:gd name="connsiteY9" fmla="*/ 60356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035626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20626 w 7888705"/>
              <a:gd name="connsiteY9" fmla="*/ 60356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319895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20626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77579 w 7888705"/>
              <a:gd name="connsiteY7" fmla="*/ 6336194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60910 w 7888705"/>
              <a:gd name="connsiteY7" fmla="*/ 6331431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564560 w 8453265"/>
              <a:gd name="connsiteY0" fmla="*/ 0 h 6857994"/>
              <a:gd name="connsiteX1" fmla="*/ 8453265 w 8453265"/>
              <a:gd name="connsiteY1" fmla="*/ 0 h 6857994"/>
              <a:gd name="connsiteX2" fmla="*/ 8453265 w 8453265"/>
              <a:gd name="connsiteY2" fmla="*/ 6857994 h 6857994"/>
              <a:gd name="connsiteX3" fmla="*/ 564560 w 8453265"/>
              <a:gd name="connsiteY3" fmla="*/ 6857994 h 6857994"/>
              <a:gd name="connsiteX4" fmla="*/ 564560 w 8453265"/>
              <a:gd name="connsiteY4" fmla="*/ 0 h 6857994"/>
              <a:gd name="connsiteX5" fmla="*/ 880423 w 8453265"/>
              <a:gd name="connsiteY5" fmla="*/ 6317514 h 6857994"/>
              <a:gd name="connsiteX6" fmla="*/ 879998 w 8453265"/>
              <a:gd name="connsiteY6" fmla="*/ 6332636 h 6857994"/>
              <a:gd name="connsiteX7" fmla="*/ 7923089 w 8453265"/>
              <a:gd name="connsiteY7" fmla="*/ 6331431 h 6857994"/>
              <a:gd name="connsiteX8" fmla="*/ 7920707 w 8453265"/>
              <a:gd name="connsiteY8" fmla="*/ 6315820 h 6857994"/>
              <a:gd name="connsiteX9" fmla="*/ 880423 w 8453265"/>
              <a:gd name="connsiteY9" fmla="*/ 6317514 h 6857994"/>
              <a:gd name="connsiteX0" fmla="*/ 564560 w 8453265"/>
              <a:gd name="connsiteY0" fmla="*/ 0 h 6857994"/>
              <a:gd name="connsiteX1" fmla="*/ 8453265 w 8453265"/>
              <a:gd name="connsiteY1" fmla="*/ 0 h 6857994"/>
              <a:gd name="connsiteX2" fmla="*/ 8453265 w 8453265"/>
              <a:gd name="connsiteY2" fmla="*/ 6857994 h 6857994"/>
              <a:gd name="connsiteX3" fmla="*/ 564560 w 8453265"/>
              <a:gd name="connsiteY3" fmla="*/ 6857994 h 6857994"/>
              <a:gd name="connsiteX4" fmla="*/ 564560 w 8453265"/>
              <a:gd name="connsiteY4" fmla="*/ 0 h 6857994"/>
              <a:gd name="connsiteX5" fmla="*/ 880423 w 8453265"/>
              <a:gd name="connsiteY5" fmla="*/ 6317514 h 6857994"/>
              <a:gd name="connsiteX6" fmla="*/ 879998 w 8453265"/>
              <a:gd name="connsiteY6" fmla="*/ 6332636 h 6857994"/>
              <a:gd name="connsiteX7" fmla="*/ 7923089 w 8453265"/>
              <a:gd name="connsiteY7" fmla="*/ 6331431 h 6857994"/>
              <a:gd name="connsiteX8" fmla="*/ 7920707 w 8453265"/>
              <a:gd name="connsiteY8" fmla="*/ 6315820 h 6857994"/>
              <a:gd name="connsiteX9" fmla="*/ 880423 w 8453265"/>
              <a:gd name="connsiteY9" fmla="*/ 6317514 h 6857994"/>
              <a:gd name="connsiteX0" fmla="*/ 205950 w 8094655"/>
              <a:gd name="connsiteY0" fmla="*/ 0 h 6857994"/>
              <a:gd name="connsiteX1" fmla="*/ 8094655 w 8094655"/>
              <a:gd name="connsiteY1" fmla="*/ 0 h 6857994"/>
              <a:gd name="connsiteX2" fmla="*/ 8094655 w 8094655"/>
              <a:gd name="connsiteY2" fmla="*/ 6857994 h 6857994"/>
              <a:gd name="connsiteX3" fmla="*/ 205950 w 8094655"/>
              <a:gd name="connsiteY3" fmla="*/ 6857994 h 6857994"/>
              <a:gd name="connsiteX4" fmla="*/ 205950 w 8094655"/>
              <a:gd name="connsiteY4" fmla="*/ 0 h 6857994"/>
              <a:gd name="connsiteX5" fmla="*/ 521813 w 8094655"/>
              <a:gd name="connsiteY5" fmla="*/ 6317514 h 6857994"/>
              <a:gd name="connsiteX6" fmla="*/ 521388 w 8094655"/>
              <a:gd name="connsiteY6" fmla="*/ 6332636 h 6857994"/>
              <a:gd name="connsiteX7" fmla="*/ 7564479 w 8094655"/>
              <a:gd name="connsiteY7" fmla="*/ 6331431 h 6857994"/>
              <a:gd name="connsiteX8" fmla="*/ 7562097 w 8094655"/>
              <a:gd name="connsiteY8" fmla="*/ 6315820 h 6857994"/>
              <a:gd name="connsiteX9" fmla="*/ 521813 w 809465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17514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88381 w 7888705"/>
              <a:gd name="connsiteY5" fmla="*/ 6320012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88381 w 7888705"/>
              <a:gd name="connsiteY9" fmla="*/ 6320012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295160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295160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20817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48651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1143 w 7888705"/>
              <a:gd name="connsiteY8" fmla="*/ 631582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3094351 w 7888705"/>
              <a:gd name="connsiteY9" fmla="*/ 6318354 h 6857994"/>
              <a:gd name="connsiteX10" fmla="*/ 290879 w 7888705"/>
              <a:gd name="connsiteY10"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6146 w 7888705"/>
              <a:gd name="connsiteY8" fmla="*/ 6320818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8522 w 7888705"/>
              <a:gd name="connsiteY7" fmla="*/ 6381397 h 6857994"/>
              <a:gd name="connsiteX8" fmla="*/ 7356146 w 7888705"/>
              <a:gd name="connsiteY8" fmla="*/ 6320818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8522 w 7888705"/>
              <a:gd name="connsiteY7" fmla="*/ 6381397 h 6857994"/>
              <a:gd name="connsiteX8" fmla="*/ 7358644 w 7888705"/>
              <a:gd name="connsiteY8" fmla="*/ 624087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58644 w 7888705"/>
              <a:gd name="connsiteY8" fmla="*/ 624087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46612 w 7888705"/>
              <a:gd name="connsiteY8" fmla="*/ 630102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70676 w 7888705"/>
              <a:gd name="connsiteY8" fmla="*/ 6325092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403155 w 7888705"/>
              <a:gd name="connsiteY8" fmla="*/ 6322594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65680 w 7888705"/>
              <a:gd name="connsiteY8" fmla="*/ 6320096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7404 w 7888705"/>
              <a:gd name="connsiteY7" fmla="*/ 6330115 h 6857994"/>
              <a:gd name="connsiteX8" fmla="*/ 7365680 w 7888705"/>
              <a:gd name="connsiteY8" fmla="*/ 6320096 h 6857994"/>
              <a:gd name="connsiteX9" fmla="*/ 290879 w 7888705"/>
              <a:gd name="connsiteY9" fmla="*/ 6322510 h 68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8705" h="6857994">
                <a:moveTo>
                  <a:pt x="0" y="0"/>
                </a:moveTo>
                <a:lnTo>
                  <a:pt x="7888705" y="0"/>
                </a:lnTo>
                <a:lnTo>
                  <a:pt x="7888705" y="6857994"/>
                </a:lnTo>
                <a:lnTo>
                  <a:pt x="0" y="6857994"/>
                </a:lnTo>
                <a:lnTo>
                  <a:pt x="0" y="0"/>
                </a:lnTo>
                <a:close/>
                <a:moveTo>
                  <a:pt x="290879" y="6322510"/>
                </a:moveTo>
                <a:cubicBezTo>
                  <a:pt x="287367" y="6322234"/>
                  <a:pt x="292193" y="6330895"/>
                  <a:pt x="292953" y="6330137"/>
                </a:cubicBezTo>
                <a:lnTo>
                  <a:pt x="7367404" y="6330115"/>
                </a:lnTo>
                <a:cubicBezTo>
                  <a:pt x="7367443" y="6327410"/>
                  <a:pt x="7365641" y="6322801"/>
                  <a:pt x="7365680" y="6320096"/>
                </a:cubicBezTo>
                <a:lnTo>
                  <a:pt x="290879" y="6322510"/>
                </a:lnTo>
                <a:close/>
              </a:path>
            </a:pathLst>
          </a:custGeom>
          <a:noFill/>
          <a:ln>
            <a:noFill/>
          </a:ln>
        </p:spPr>
        <p:txBody>
          <a:bodyPr anchor="ctr"/>
          <a:lstStyle>
            <a:lvl1pPr algn="ctr">
              <a:defRPr>
                <a:solidFill>
                  <a:schemeClr val="bg1"/>
                </a:solidFill>
              </a:defRPr>
            </a:lvl1pPr>
          </a:lstStyle>
          <a:p>
            <a:r>
              <a:rPr lang="en-US"/>
              <a:t>Click icon to add picture</a:t>
            </a:r>
            <a:endParaRPr lang="en-GB"/>
          </a:p>
        </p:txBody>
      </p:sp>
      <p:sp>
        <p:nvSpPr>
          <p:cNvPr id="2" name="Title 1">
            <a:extLst>
              <a:ext uri="{FF2B5EF4-FFF2-40B4-BE49-F238E27FC236}">
                <a16:creationId xmlns:a16="http://schemas.microsoft.com/office/drawing/2014/main" id="{2D62CECC-812A-4205-A02D-AE94D686B5AB}"/>
              </a:ext>
            </a:extLst>
          </p:cNvPr>
          <p:cNvSpPr>
            <a:spLocks noGrp="1"/>
          </p:cNvSpPr>
          <p:nvPr>
            <p:ph type="ctrTitle" hasCustomPrompt="1"/>
          </p:nvPr>
        </p:nvSpPr>
        <p:spPr>
          <a:xfrm>
            <a:off x="183032" y="1106909"/>
            <a:ext cx="4749916" cy="3024000"/>
          </a:xfrm>
          <a:solidFill>
            <a:schemeClr val="bg1"/>
          </a:solidFill>
          <a:ln>
            <a:noFill/>
          </a:ln>
        </p:spPr>
        <p:txBody>
          <a:bodyPr wrap="square" lIns="288000" tIns="396000" rIns="0" bIns="144000" anchor="t">
            <a:noAutofit/>
          </a:bodyPr>
          <a:lstStyle>
            <a:lvl1pPr marL="0" marR="0" indent="0" algn="l" defTabSz="685800" rtl="0" eaLnBrk="1" fontAlgn="auto" latinLnBrk="0" hangingPunct="1">
              <a:lnSpc>
                <a:spcPts val="7020"/>
              </a:lnSpc>
              <a:spcBef>
                <a:spcPct val="0"/>
              </a:spcBef>
              <a:spcAft>
                <a:spcPts val="0"/>
              </a:spcAft>
              <a:buClrTx/>
              <a:buSzTx/>
              <a:buFontTx/>
              <a:buNone/>
              <a:tabLst/>
              <a:defRPr sz="5850">
                <a:solidFill>
                  <a:schemeClr val="accent2"/>
                </a:solidFill>
              </a:defRPr>
            </a:lvl1pPr>
          </a:lstStyle>
          <a:p>
            <a:pPr marL="0" marR="0" lvl="0" indent="0" algn="l" defTabSz="685800" rtl="0" eaLnBrk="1" fontAlgn="auto" latinLnBrk="0" hangingPunct="1">
              <a:lnSpc>
                <a:spcPts val="7020"/>
              </a:lnSpc>
              <a:spcBef>
                <a:spcPct val="0"/>
              </a:spcBef>
              <a:spcAft>
                <a:spcPts val="0"/>
              </a:spcAft>
              <a:buClrTx/>
              <a:buSzTx/>
              <a:buFontTx/>
              <a:buNone/>
              <a:tabLst/>
              <a:defRPr/>
            </a:pPr>
            <a:r>
              <a:rPr lang="en-US"/>
              <a:t>Divider page </a:t>
            </a:r>
            <a:r>
              <a:rPr lang="en-GB"/>
              <a:t>lorem ipsum</a:t>
            </a:r>
            <a:br>
              <a:rPr lang="en-GB"/>
            </a:br>
            <a:endParaRPr lang="en-GB"/>
          </a:p>
        </p:txBody>
      </p:sp>
      <p:sp>
        <p:nvSpPr>
          <p:cNvPr id="15" name="Footer Placeholder 4">
            <a:extLst>
              <a:ext uri="{FF2B5EF4-FFF2-40B4-BE49-F238E27FC236}">
                <a16:creationId xmlns:a16="http://schemas.microsoft.com/office/drawing/2014/main" id="{E806CEBA-92B5-4A88-A06E-6A6F9AF9F91C}"/>
              </a:ext>
            </a:extLst>
          </p:cNvPr>
          <p:cNvSpPr>
            <a:spLocks noGrp="1"/>
          </p:cNvSpPr>
          <p:nvPr>
            <p:ph type="ftr" sz="quarter" idx="11"/>
          </p:nvPr>
        </p:nvSpPr>
        <p:spPr>
          <a:xfrm>
            <a:off x="3869872" y="6392169"/>
            <a:ext cx="4581257" cy="275831"/>
          </a:xfrm>
        </p:spPr>
        <p:txBody>
          <a:bodyPr/>
          <a:lstStyle>
            <a:lvl1pPr>
              <a:defRPr>
                <a:solidFill>
                  <a:schemeClr val="bg1"/>
                </a:solidFill>
              </a:defRPr>
            </a:lvl1pPr>
          </a:lstStyle>
          <a:p>
            <a:r>
              <a:rPr lang="en-GB" b="1"/>
              <a:t>Presentation title </a:t>
            </a:r>
            <a:r>
              <a:rPr lang="en-GB"/>
              <a:t>Section name </a:t>
            </a:r>
          </a:p>
        </p:txBody>
      </p:sp>
      <p:sp>
        <p:nvSpPr>
          <p:cNvPr id="17" name="Slide Number Placeholder 5">
            <a:extLst>
              <a:ext uri="{FF2B5EF4-FFF2-40B4-BE49-F238E27FC236}">
                <a16:creationId xmlns:a16="http://schemas.microsoft.com/office/drawing/2014/main" id="{AD7021D9-F093-4199-856C-63BB1FACA109}"/>
              </a:ext>
            </a:extLst>
          </p:cNvPr>
          <p:cNvSpPr>
            <a:spLocks noGrp="1"/>
          </p:cNvSpPr>
          <p:nvPr>
            <p:ph type="sldNum" sz="quarter" idx="12"/>
          </p:nvPr>
        </p:nvSpPr>
        <p:spPr>
          <a:xfrm>
            <a:off x="8482199" y="6393600"/>
            <a:ext cx="283796" cy="279768"/>
          </a:xfrm>
        </p:spPr>
        <p:txBody>
          <a:bodyPr/>
          <a:lstStyle>
            <a:lvl1pPr>
              <a:defRPr>
                <a:solidFill>
                  <a:schemeClr val="bg1"/>
                </a:solidFill>
              </a:defRPr>
            </a:lvl1pPr>
          </a:lstStyle>
          <a:p>
            <a:fld id="{B3D29D02-703E-4631-95A9-4E3B059CE6D1}" type="slidenum">
              <a:rPr lang="en-GB" smtClean="0"/>
              <a:pPr/>
              <a:t>‹#›</a:t>
            </a:fld>
            <a:endParaRPr lang="en-GB"/>
          </a:p>
        </p:txBody>
      </p:sp>
      <p:cxnSp>
        <p:nvCxnSpPr>
          <p:cNvPr id="18" name="Straight Connector 17">
            <a:extLst>
              <a:ext uri="{FF2B5EF4-FFF2-40B4-BE49-F238E27FC236}">
                <a16:creationId xmlns:a16="http://schemas.microsoft.com/office/drawing/2014/main" id="{7130B28F-B8D4-48EF-B6E1-5E0F32355B19}"/>
              </a:ext>
            </a:extLst>
          </p:cNvPr>
          <p:cNvCxnSpPr/>
          <p:nvPr userDrawn="1"/>
        </p:nvCxnSpPr>
        <p:spPr>
          <a:xfrm>
            <a:off x="399600" y="6322819"/>
            <a:ext cx="26973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400C27C-0F1B-47C4-957B-0F1F42A97A83}"/>
              </a:ext>
            </a:extLst>
          </p:cNvPr>
          <p:cNvSpPr txBox="1"/>
          <p:nvPr userDrawn="1"/>
        </p:nvSpPr>
        <p:spPr>
          <a:xfrm>
            <a:off x="398523" y="6376537"/>
            <a:ext cx="2854846" cy="150041"/>
          </a:xfrm>
          <a:prstGeom prst="rect">
            <a:avLst/>
          </a:prstGeom>
          <a:noFill/>
        </p:spPr>
        <p:txBody>
          <a:bodyPr wrap="square" lIns="0" tIns="0" rIns="0" bIns="0" rtlCol="0">
            <a:spAutoFit/>
          </a:bodyPr>
          <a:lstStyle/>
          <a:p>
            <a:pPr algn="l"/>
            <a:r>
              <a:rPr lang="en-GB" sz="975" b="1">
                <a:solidFill>
                  <a:schemeClr val="tx2"/>
                </a:solidFill>
              </a:rPr>
              <a:t>Equality and Human Rights Commission</a:t>
            </a:r>
          </a:p>
        </p:txBody>
      </p:sp>
    </p:spTree>
    <p:extLst>
      <p:ext uri="{BB962C8B-B14F-4D97-AF65-F5344CB8AC3E}">
        <p14:creationId xmlns:p14="http://schemas.microsoft.com/office/powerpoint/2010/main" val="14131597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vider Full Imag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138A9AE-9A68-4CD9-92F1-92E26CD3AD98}"/>
              </a:ext>
            </a:extLst>
          </p:cNvPr>
          <p:cNvSpPr/>
          <p:nvPr userDrawn="1"/>
        </p:nvSpPr>
        <p:spPr>
          <a:xfrm>
            <a:off x="0" y="-4460"/>
            <a:ext cx="9144000" cy="68624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Picture Placeholder 6">
            <a:extLst>
              <a:ext uri="{FF2B5EF4-FFF2-40B4-BE49-F238E27FC236}">
                <a16:creationId xmlns:a16="http://schemas.microsoft.com/office/drawing/2014/main" id="{F8752851-9890-4F7F-B3A0-71FF150E3BF5}"/>
              </a:ext>
            </a:extLst>
          </p:cNvPr>
          <p:cNvSpPr>
            <a:spLocks noGrp="1"/>
          </p:cNvSpPr>
          <p:nvPr>
            <p:ph type="pic" sz="quarter" idx="16"/>
          </p:nvPr>
        </p:nvSpPr>
        <p:spPr>
          <a:xfrm>
            <a:off x="0" y="-4460"/>
            <a:ext cx="9153000" cy="6862460"/>
          </a:xfrm>
          <a:custGeom>
            <a:avLst/>
            <a:gdLst>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511126 w 7888705"/>
              <a:gd name="connsiteY6" fmla="*/ 6346868 h 6857994"/>
              <a:gd name="connsiteX7" fmla="*/ 7377579 w 7888705"/>
              <a:gd name="connsiteY7" fmla="*/ 6346868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315438 w 7888705"/>
              <a:gd name="connsiteY6" fmla="*/ 6332636 h 6857994"/>
              <a:gd name="connsiteX7" fmla="*/ 7377579 w 7888705"/>
              <a:gd name="connsiteY7" fmla="*/ 6346868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315438 w 7888705"/>
              <a:gd name="connsiteY6" fmla="*/ 6332636 h 6857994"/>
              <a:gd name="connsiteX7" fmla="*/ 7377579 w 7888705"/>
              <a:gd name="connsiteY7" fmla="*/ 6336194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035626 h 6857994"/>
              <a:gd name="connsiteX6" fmla="*/ 315438 w 7888705"/>
              <a:gd name="connsiteY6" fmla="*/ 6332636 h 6857994"/>
              <a:gd name="connsiteX7" fmla="*/ 7377579 w 7888705"/>
              <a:gd name="connsiteY7" fmla="*/ 6336194 h 6857994"/>
              <a:gd name="connsiteX8" fmla="*/ 7377579 w 7888705"/>
              <a:gd name="connsiteY8" fmla="*/ 511126 h 6857994"/>
              <a:gd name="connsiteX9" fmla="*/ 320626 w 7888705"/>
              <a:gd name="connsiteY9" fmla="*/ 60356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035626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20626 w 7888705"/>
              <a:gd name="connsiteY9" fmla="*/ 60356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319895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20626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77579 w 7888705"/>
              <a:gd name="connsiteY7" fmla="*/ 6336194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60910 w 7888705"/>
              <a:gd name="connsiteY7" fmla="*/ 6331431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564560 w 8453265"/>
              <a:gd name="connsiteY0" fmla="*/ 0 h 6857994"/>
              <a:gd name="connsiteX1" fmla="*/ 8453265 w 8453265"/>
              <a:gd name="connsiteY1" fmla="*/ 0 h 6857994"/>
              <a:gd name="connsiteX2" fmla="*/ 8453265 w 8453265"/>
              <a:gd name="connsiteY2" fmla="*/ 6857994 h 6857994"/>
              <a:gd name="connsiteX3" fmla="*/ 564560 w 8453265"/>
              <a:gd name="connsiteY3" fmla="*/ 6857994 h 6857994"/>
              <a:gd name="connsiteX4" fmla="*/ 564560 w 8453265"/>
              <a:gd name="connsiteY4" fmla="*/ 0 h 6857994"/>
              <a:gd name="connsiteX5" fmla="*/ 880423 w 8453265"/>
              <a:gd name="connsiteY5" fmla="*/ 6317514 h 6857994"/>
              <a:gd name="connsiteX6" fmla="*/ 879998 w 8453265"/>
              <a:gd name="connsiteY6" fmla="*/ 6332636 h 6857994"/>
              <a:gd name="connsiteX7" fmla="*/ 7923089 w 8453265"/>
              <a:gd name="connsiteY7" fmla="*/ 6331431 h 6857994"/>
              <a:gd name="connsiteX8" fmla="*/ 7920707 w 8453265"/>
              <a:gd name="connsiteY8" fmla="*/ 6315820 h 6857994"/>
              <a:gd name="connsiteX9" fmla="*/ 880423 w 8453265"/>
              <a:gd name="connsiteY9" fmla="*/ 6317514 h 6857994"/>
              <a:gd name="connsiteX0" fmla="*/ 564560 w 8453265"/>
              <a:gd name="connsiteY0" fmla="*/ 0 h 6857994"/>
              <a:gd name="connsiteX1" fmla="*/ 8453265 w 8453265"/>
              <a:gd name="connsiteY1" fmla="*/ 0 h 6857994"/>
              <a:gd name="connsiteX2" fmla="*/ 8453265 w 8453265"/>
              <a:gd name="connsiteY2" fmla="*/ 6857994 h 6857994"/>
              <a:gd name="connsiteX3" fmla="*/ 564560 w 8453265"/>
              <a:gd name="connsiteY3" fmla="*/ 6857994 h 6857994"/>
              <a:gd name="connsiteX4" fmla="*/ 564560 w 8453265"/>
              <a:gd name="connsiteY4" fmla="*/ 0 h 6857994"/>
              <a:gd name="connsiteX5" fmla="*/ 880423 w 8453265"/>
              <a:gd name="connsiteY5" fmla="*/ 6317514 h 6857994"/>
              <a:gd name="connsiteX6" fmla="*/ 879998 w 8453265"/>
              <a:gd name="connsiteY6" fmla="*/ 6332636 h 6857994"/>
              <a:gd name="connsiteX7" fmla="*/ 7923089 w 8453265"/>
              <a:gd name="connsiteY7" fmla="*/ 6331431 h 6857994"/>
              <a:gd name="connsiteX8" fmla="*/ 7920707 w 8453265"/>
              <a:gd name="connsiteY8" fmla="*/ 6315820 h 6857994"/>
              <a:gd name="connsiteX9" fmla="*/ 880423 w 8453265"/>
              <a:gd name="connsiteY9" fmla="*/ 6317514 h 6857994"/>
              <a:gd name="connsiteX0" fmla="*/ 205950 w 8094655"/>
              <a:gd name="connsiteY0" fmla="*/ 0 h 6857994"/>
              <a:gd name="connsiteX1" fmla="*/ 8094655 w 8094655"/>
              <a:gd name="connsiteY1" fmla="*/ 0 h 6857994"/>
              <a:gd name="connsiteX2" fmla="*/ 8094655 w 8094655"/>
              <a:gd name="connsiteY2" fmla="*/ 6857994 h 6857994"/>
              <a:gd name="connsiteX3" fmla="*/ 205950 w 8094655"/>
              <a:gd name="connsiteY3" fmla="*/ 6857994 h 6857994"/>
              <a:gd name="connsiteX4" fmla="*/ 205950 w 8094655"/>
              <a:gd name="connsiteY4" fmla="*/ 0 h 6857994"/>
              <a:gd name="connsiteX5" fmla="*/ 521813 w 8094655"/>
              <a:gd name="connsiteY5" fmla="*/ 6317514 h 6857994"/>
              <a:gd name="connsiteX6" fmla="*/ 521388 w 8094655"/>
              <a:gd name="connsiteY6" fmla="*/ 6332636 h 6857994"/>
              <a:gd name="connsiteX7" fmla="*/ 7564479 w 8094655"/>
              <a:gd name="connsiteY7" fmla="*/ 6331431 h 6857994"/>
              <a:gd name="connsiteX8" fmla="*/ 7562097 w 8094655"/>
              <a:gd name="connsiteY8" fmla="*/ 6315820 h 6857994"/>
              <a:gd name="connsiteX9" fmla="*/ 521813 w 809465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17514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88381 w 7888705"/>
              <a:gd name="connsiteY5" fmla="*/ 6320012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88381 w 7888705"/>
              <a:gd name="connsiteY9" fmla="*/ 6320012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295160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295160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20817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48651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1143 w 7888705"/>
              <a:gd name="connsiteY8" fmla="*/ 631582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3094351 w 7888705"/>
              <a:gd name="connsiteY9" fmla="*/ 6318354 h 6857994"/>
              <a:gd name="connsiteX10" fmla="*/ 290879 w 7888705"/>
              <a:gd name="connsiteY10"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6146 w 7888705"/>
              <a:gd name="connsiteY8" fmla="*/ 6320818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8522 w 7888705"/>
              <a:gd name="connsiteY7" fmla="*/ 6381397 h 6857994"/>
              <a:gd name="connsiteX8" fmla="*/ 7356146 w 7888705"/>
              <a:gd name="connsiteY8" fmla="*/ 6320818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8522 w 7888705"/>
              <a:gd name="connsiteY7" fmla="*/ 6381397 h 6857994"/>
              <a:gd name="connsiteX8" fmla="*/ 7358644 w 7888705"/>
              <a:gd name="connsiteY8" fmla="*/ 624087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58644 w 7888705"/>
              <a:gd name="connsiteY8" fmla="*/ 624087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46612 w 7888705"/>
              <a:gd name="connsiteY8" fmla="*/ 630102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70676 w 7888705"/>
              <a:gd name="connsiteY8" fmla="*/ 6325092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403155 w 7888705"/>
              <a:gd name="connsiteY8" fmla="*/ 6322594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65680 w 7888705"/>
              <a:gd name="connsiteY8" fmla="*/ 6320096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7404 w 7888705"/>
              <a:gd name="connsiteY7" fmla="*/ 6330115 h 6857994"/>
              <a:gd name="connsiteX8" fmla="*/ 7365680 w 7888705"/>
              <a:gd name="connsiteY8" fmla="*/ 6320096 h 6857994"/>
              <a:gd name="connsiteX9" fmla="*/ 290879 w 7888705"/>
              <a:gd name="connsiteY9" fmla="*/ 6322510 h 6857994"/>
              <a:gd name="connsiteX0" fmla="*/ 51170 w 7939875"/>
              <a:gd name="connsiteY0" fmla="*/ 0 h 6857994"/>
              <a:gd name="connsiteX1" fmla="*/ 7939875 w 7939875"/>
              <a:gd name="connsiteY1" fmla="*/ 0 h 6857994"/>
              <a:gd name="connsiteX2" fmla="*/ 7939875 w 7939875"/>
              <a:gd name="connsiteY2" fmla="*/ 6857994 h 6857994"/>
              <a:gd name="connsiteX3" fmla="*/ 0 w 7939875"/>
              <a:gd name="connsiteY3" fmla="*/ 6857994 h 6857994"/>
              <a:gd name="connsiteX4" fmla="*/ 51170 w 7939875"/>
              <a:gd name="connsiteY4" fmla="*/ 0 h 6857994"/>
              <a:gd name="connsiteX5" fmla="*/ 342049 w 7939875"/>
              <a:gd name="connsiteY5" fmla="*/ 6322510 h 6857994"/>
              <a:gd name="connsiteX6" fmla="*/ 344123 w 7939875"/>
              <a:gd name="connsiteY6" fmla="*/ 6330137 h 6857994"/>
              <a:gd name="connsiteX7" fmla="*/ 7418574 w 7939875"/>
              <a:gd name="connsiteY7" fmla="*/ 6330115 h 6857994"/>
              <a:gd name="connsiteX8" fmla="*/ 7416850 w 7939875"/>
              <a:gd name="connsiteY8" fmla="*/ 6320096 h 6857994"/>
              <a:gd name="connsiteX9" fmla="*/ 342049 w 7939875"/>
              <a:gd name="connsiteY9" fmla="*/ 6322510 h 6857994"/>
              <a:gd name="connsiteX0" fmla="*/ 0 w 7939875"/>
              <a:gd name="connsiteY0" fmla="*/ 0 h 6862454"/>
              <a:gd name="connsiteX1" fmla="*/ 7939875 w 7939875"/>
              <a:gd name="connsiteY1" fmla="*/ 4460 h 6862454"/>
              <a:gd name="connsiteX2" fmla="*/ 7939875 w 7939875"/>
              <a:gd name="connsiteY2" fmla="*/ 6862454 h 6862454"/>
              <a:gd name="connsiteX3" fmla="*/ 0 w 7939875"/>
              <a:gd name="connsiteY3" fmla="*/ 6862454 h 6862454"/>
              <a:gd name="connsiteX4" fmla="*/ 0 w 7939875"/>
              <a:gd name="connsiteY4" fmla="*/ 0 h 6862454"/>
              <a:gd name="connsiteX5" fmla="*/ 342049 w 7939875"/>
              <a:gd name="connsiteY5" fmla="*/ 6326970 h 6862454"/>
              <a:gd name="connsiteX6" fmla="*/ 344123 w 7939875"/>
              <a:gd name="connsiteY6" fmla="*/ 6334597 h 6862454"/>
              <a:gd name="connsiteX7" fmla="*/ 7418574 w 7939875"/>
              <a:gd name="connsiteY7" fmla="*/ 6334575 h 6862454"/>
              <a:gd name="connsiteX8" fmla="*/ 7416850 w 7939875"/>
              <a:gd name="connsiteY8" fmla="*/ 6324556 h 6862454"/>
              <a:gd name="connsiteX9" fmla="*/ 342049 w 7939875"/>
              <a:gd name="connsiteY9" fmla="*/ 6326970 h 6862454"/>
              <a:gd name="connsiteX0" fmla="*/ 0 w 7939875"/>
              <a:gd name="connsiteY0" fmla="*/ 0 h 6862454"/>
              <a:gd name="connsiteX1" fmla="*/ 7939875 w 7939875"/>
              <a:gd name="connsiteY1" fmla="*/ 4460 h 6862454"/>
              <a:gd name="connsiteX2" fmla="*/ 7774994 w 7939875"/>
              <a:gd name="connsiteY2" fmla="*/ 6853533 h 6862454"/>
              <a:gd name="connsiteX3" fmla="*/ 0 w 7939875"/>
              <a:gd name="connsiteY3" fmla="*/ 6862454 h 6862454"/>
              <a:gd name="connsiteX4" fmla="*/ 0 w 7939875"/>
              <a:gd name="connsiteY4" fmla="*/ 0 h 6862454"/>
              <a:gd name="connsiteX5" fmla="*/ 342049 w 7939875"/>
              <a:gd name="connsiteY5" fmla="*/ 6326970 h 6862454"/>
              <a:gd name="connsiteX6" fmla="*/ 344123 w 7939875"/>
              <a:gd name="connsiteY6" fmla="*/ 6334597 h 6862454"/>
              <a:gd name="connsiteX7" fmla="*/ 7418574 w 7939875"/>
              <a:gd name="connsiteY7" fmla="*/ 6334575 h 6862454"/>
              <a:gd name="connsiteX8" fmla="*/ 7416850 w 7939875"/>
              <a:gd name="connsiteY8" fmla="*/ 6324556 h 6862454"/>
              <a:gd name="connsiteX9" fmla="*/ 342049 w 7939875"/>
              <a:gd name="connsiteY9" fmla="*/ 6326970 h 6862454"/>
              <a:gd name="connsiteX0" fmla="*/ 0 w 7939875"/>
              <a:gd name="connsiteY0" fmla="*/ 0 h 6862454"/>
              <a:gd name="connsiteX1" fmla="*/ 7939875 w 7939875"/>
              <a:gd name="connsiteY1" fmla="*/ 4460 h 6862454"/>
              <a:gd name="connsiteX2" fmla="*/ 7774994 w 7939875"/>
              <a:gd name="connsiteY2" fmla="*/ 6857994 h 6862454"/>
              <a:gd name="connsiteX3" fmla="*/ 0 w 7939875"/>
              <a:gd name="connsiteY3" fmla="*/ 6862454 h 6862454"/>
              <a:gd name="connsiteX4" fmla="*/ 0 w 7939875"/>
              <a:gd name="connsiteY4" fmla="*/ 0 h 6862454"/>
              <a:gd name="connsiteX5" fmla="*/ 342049 w 7939875"/>
              <a:gd name="connsiteY5" fmla="*/ 6326970 h 6862454"/>
              <a:gd name="connsiteX6" fmla="*/ 344123 w 7939875"/>
              <a:gd name="connsiteY6" fmla="*/ 6334597 h 6862454"/>
              <a:gd name="connsiteX7" fmla="*/ 7418574 w 7939875"/>
              <a:gd name="connsiteY7" fmla="*/ 6334575 h 6862454"/>
              <a:gd name="connsiteX8" fmla="*/ 7416850 w 7939875"/>
              <a:gd name="connsiteY8" fmla="*/ 6324556 h 6862454"/>
              <a:gd name="connsiteX9" fmla="*/ 342049 w 7939875"/>
              <a:gd name="connsiteY9" fmla="*/ 6326970 h 6862454"/>
              <a:gd name="connsiteX0" fmla="*/ 0 w 7939875"/>
              <a:gd name="connsiteY0" fmla="*/ 0 h 6862454"/>
              <a:gd name="connsiteX1" fmla="*/ 7939875 w 7939875"/>
              <a:gd name="connsiteY1" fmla="*/ 4460 h 6862454"/>
              <a:gd name="connsiteX2" fmla="*/ 7769309 w 7939875"/>
              <a:gd name="connsiteY2" fmla="*/ 6862454 h 6862454"/>
              <a:gd name="connsiteX3" fmla="*/ 0 w 7939875"/>
              <a:gd name="connsiteY3" fmla="*/ 6862454 h 6862454"/>
              <a:gd name="connsiteX4" fmla="*/ 0 w 7939875"/>
              <a:gd name="connsiteY4" fmla="*/ 0 h 6862454"/>
              <a:gd name="connsiteX5" fmla="*/ 342049 w 7939875"/>
              <a:gd name="connsiteY5" fmla="*/ 6326970 h 6862454"/>
              <a:gd name="connsiteX6" fmla="*/ 344123 w 7939875"/>
              <a:gd name="connsiteY6" fmla="*/ 6334597 h 6862454"/>
              <a:gd name="connsiteX7" fmla="*/ 7418574 w 7939875"/>
              <a:gd name="connsiteY7" fmla="*/ 6334575 h 6862454"/>
              <a:gd name="connsiteX8" fmla="*/ 7416850 w 7939875"/>
              <a:gd name="connsiteY8" fmla="*/ 6324556 h 6862454"/>
              <a:gd name="connsiteX9" fmla="*/ 342049 w 7939875"/>
              <a:gd name="connsiteY9" fmla="*/ 6326970 h 6862454"/>
              <a:gd name="connsiteX0" fmla="*/ 0 w 7774994"/>
              <a:gd name="connsiteY0" fmla="*/ 0 h 6862454"/>
              <a:gd name="connsiteX1" fmla="*/ 7774994 w 7774994"/>
              <a:gd name="connsiteY1" fmla="*/ 0 h 6862454"/>
              <a:gd name="connsiteX2" fmla="*/ 7769309 w 7774994"/>
              <a:gd name="connsiteY2" fmla="*/ 6862454 h 6862454"/>
              <a:gd name="connsiteX3" fmla="*/ 0 w 7774994"/>
              <a:gd name="connsiteY3" fmla="*/ 6862454 h 6862454"/>
              <a:gd name="connsiteX4" fmla="*/ 0 w 7774994"/>
              <a:gd name="connsiteY4" fmla="*/ 0 h 6862454"/>
              <a:gd name="connsiteX5" fmla="*/ 342049 w 7774994"/>
              <a:gd name="connsiteY5" fmla="*/ 6326970 h 6862454"/>
              <a:gd name="connsiteX6" fmla="*/ 344123 w 7774994"/>
              <a:gd name="connsiteY6" fmla="*/ 6334597 h 6862454"/>
              <a:gd name="connsiteX7" fmla="*/ 7418574 w 7774994"/>
              <a:gd name="connsiteY7" fmla="*/ 6334575 h 6862454"/>
              <a:gd name="connsiteX8" fmla="*/ 7416850 w 7774994"/>
              <a:gd name="connsiteY8" fmla="*/ 6324556 h 6862454"/>
              <a:gd name="connsiteX9" fmla="*/ 342049 w 7774994"/>
              <a:gd name="connsiteY9" fmla="*/ 6326970 h 6862454"/>
              <a:gd name="connsiteX0" fmla="*/ 0 w 7774994"/>
              <a:gd name="connsiteY0" fmla="*/ 0 h 6862454"/>
              <a:gd name="connsiteX1" fmla="*/ 7774994 w 7774994"/>
              <a:gd name="connsiteY1" fmla="*/ 0 h 6862454"/>
              <a:gd name="connsiteX2" fmla="*/ 7772152 w 7774994"/>
              <a:gd name="connsiteY2" fmla="*/ 6862454 h 6862454"/>
              <a:gd name="connsiteX3" fmla="*/ 0 w 7774994"/>
              <a:gd name="connsiteY3" fmla="*/ 6862454 h 6862454"/>
              <a:gd name="connsiteX4" fmla="*/ 0 w 7774994"/>
              <a:gd name="connsiteY4" fmla="*/ 0 h 6862454"/>
              <a:gd name="connsiteX5" fmla="*/ 342049 w 7774994"/>
              <a:gd name="connsiteY5" fmla="*/ 6326970 h 6862454"/>
              <a:gd name="connsiteX6" fmla="*/ 344123 w 7774994"/>
              <a:gd name="connsiteY6" fmla="*/ 6334597 h 6862454"/>
              <a:gd name="connsiteX7" fmla="*/ 7418574 w 7774994"/>
              <a:gd name="connsiteY7" fmla="*/ 6334575 h 6862454"/>
              <a:gd name="connsiteX8" fmla="*/ 7416850 w 7774994"/>
              <a:gd name="connsiteY8" fmla="*/ 6324556 h 6862454"/>
              <a:gd name="connsiteX9" fmla="*/ 342049 w 7774994"/>
              <a:gd name="connsiteY9" fmla="*/ 6326970 h 6862454"/>
              <a:gd name="connsiteX0" fmla="*/ 0 w 7774994"/>
              <a:gd name="connsiteY0" fmla="*/ 0 h 6862454"/>
              <a:gd name="connsiteX1" fmla="*/ 7774994 w 7774994"/>
              <a:gd name="connsiteY1" fmla="*/ 0 h 6862454"/>
              <a:gd name="connsiteX2" fmla="*/ 7757915 w 7774994"/>
              <a:gd name="connsiteY2" fmla="*/ 6862454 h 6862454"/>
              <a:gd name="connsiteX3" fmla="*/ 0 w 7774994"/>
              <a:gd name="connsiteY3" fmla="*/ 6862454 h 6862454"/>
              <a:gd name="connsiteX4" fmla="*/ 0 w 7774994"/>
              <a:gd name="connsiteY4" fmla="*/ 0 h 6862454"/>
              <a:gd name="connsiteX5" fmla="*/ 342049 w 7774994"/>
              <a:gd name="connsiteY5" fmla="*/ 6326970 h 6862454"/>
              <a:gd name="connsiteX6" fmla="*/ 344123 w 7774994"/>
              <a:gd name="connsiteY6" fmla="*/ 6334597 h 6862454"/>
              <a:gd name="connsiteX7" fmla="*/ 7418574 w 7774994"/>
              <a:gd name="connsiteY7" fmla="*/ 6334575 h 6862454"/>
              <a:gd name="connsiteX8" fmla="*/ 7416850 w 7774994"/>
              <a:gd name="connsiteY8" fmla="*/ 6324556 h 6862454"/>
              <a:gd name="connsiteX9" fmla="*/ 342049 w 7774994"/>
              <a:gd name="connsiteY9" fmla="*/ 6326970 h 6862454"/>
              <a:gd name="connsiteX0" fmla="*/ 0 w 7758096"/>
              <a:gd name="connsiteY0" fmla="*/ 0 h 6862454"/>
              <a:gd name="connsiteX1" fmla="*/ 7756689 w 7758096"/>
              <a:gd name="connsiteY1" fmla="*/ 0 h 6862454"/>
              <a:gd name="connsiteX2" fmla="*/ 7757915 w 7758096"/>
              <a:gd name="connsiteY2" fmla="*/ 6862454 h 6862454"/>
              <a:gd name="connsiteX3" fmla="*/ 0 w 7758096"/>
              <a:gd name="connsiteY3" fmla="*/ 6862454 h 6862454"/>
              <a:gd name="connsiteX4" fmla="*/ 0 w 7758096"/>
              <a:gd name="connsiteY4" fmla="*/ 0 h 6862454"/>
              <a:gd name="connsiteX5" fmla="*/ 342049 w 7758096"/>
              <a:gd name="connsiteY5" fmla="*/ 6326970 h 6862454"/>
              <a:gd name="connsiteX6" fmla="*/ 344123 w 7758096"/>
              <a:gd name="connsiteY6" fmla="*/ 6334597 h 6862454"/>
              <a:gd name="connsiteX7" fmla="*/ 7418574 w 7758096"/>
              <a:gd name="connsiteY7" fmla="*/ 6334575 h 6862454"/>
              <a:gd name="connsiteX8" fmla="*/ 7416850 w 7758096"/>
              <a:gd name="connsiteY8" fmla="*/ 6324556 h 6862454"/>
              <a:gd name="connsiteX9" fmla="*/ 342049 w 7758096"/>
              <a:gd name="connsiteY9" fmla="*/ 6326970 h 686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8096" h="6862454">
                <a:moveTo>
                  <a:pt x="0" y="0"/>
                </a:moveTo>
                <a:lnTo>
                  <a:pt x="7756689" y="0"/>
                </a:lnTo>
                <a:cubicBezTo>
                  <a:pt x="7755742" y="2287485"/>
                  <a:pt x="7758862" y="4574969"/>
                  <a:pt x="7757915" y="6862454"/>
                </a:cubicBezTo>
                <a:lnTo>
                  <a:pt x="0" y="6862454"/>
                </a:lnTo>
                <a:lnTo>
                  <a:pt x="0" y="0"/>
                </a:lnTo>
                <a:close/>
                <a:moveTo>
                  <a:pt x="342049" y="6326970"/>
                </a:moveTo>
                <a:cubicBezTo>
                  <a:pt x="338537" y="6326694"/>
                  <a:pt x="343363" y="6335355"/>
                  <a:pt x="344123" y="6334597"/>
                </a:cubicBezTo>
                <a:lnTo>
                  <a:pt x="7418574" y="6334575"/>
                </a:lnTo>
                <a:cubicBezTo>
                  <a:pt x="7418613" y="6331870"/>
                  <a:pt x="7416811" y="6327261"/>
                  <a:pt x="7416850" y="6324556"/>
                </a:cubicBezTo>
                <a:lnTo>
                  <a:pt x="342049" y="6326970"/>
                </a:lnTo>
                <a:close/>
              </a:path>
            </a:pathLst>
          </a:custGeom>
          <a:noFill/>
          <a:ln>
            <a:noFill/>
          </a:ln>
        </p:spPr>
        <p:txBody>
          <a:bodyPr anchor="ctr"/>
          <a:lstStyle>
            <a:lvl1pPr algn="ctr">
              <a:defRPr/>
            </a:lvl1pPr>
          </a:lstStyle>
          <a:p>
            <a:r>
              <a:rPr lang="en-US"/>
              <a:t>Click icon to add picture</a:t>
            </a:r>
            <a:endParaRPr lang="en-GB"/>
          </a:p>
        </p:txBody>
      </p:sp>
      <p:sp>
        <p:nvSpPr>
          <p:cNvPr id="2" name="Title 1">
            <a:extLst>
              <a:ext uri="{FF2B5EF4-FFF2-40B4-BE49-F238E27FC236}">
                <a16:creationId xmlns:a16="http://schemas.microsoft.com/office/drawing/2014/main" id="{2D62CECC-812A-4205-A02D-AE94D686B5AB}"/>
              </a:ext>
            </a:extLst>
          </p:cNvPr>
          <p:cNvSpPr>
            <a:spLocks noGrp="1"/>
          </p:cNvSpPr>
          <p:nvPr>
            <p:ph type="ctrTitle" hasCustomPrompt="1"/>
          </p:nvPr>
        </p:nvSpPr>
        <p:spPr>
          <a:xfrm>
            <a:off x="399599" y="532800"/>
            <a:ext cx="4590000" cy="1404000"/>
          </a:xfrm>
          <a:solidFill>
            <a:schemeClr val="accent2"/>
          </a:solidFill>
          <a:ln>
            <a:noFill/>
          </a:ln>
        </p:spPr>
        <p:txBody>
          <a:bodyPr wrap="none" lIns="288000" tIns="108000" rIns="0" bIns="144000" anchor="t">
            <a:normAutofit/>
          </a:bodyPr>
          <a:lstStyle>
            <a:lvl1pPr algn="l">
              <a:lnSpc>
                <a:spcPts val="7020"/>
              </a:lnSpc>
              <a:defRPr sz="5850">
                <a:solidFill>
                  <a:schemeClr val="bg1"/>
                </a:solidFill>
              </a:defRPr>
            </a:lvl1pPr>
          </a:lstStyle>
          <a:p>
            <a:r>
              <a:rPr lang="en-US"/>
              <a:t>Divider page</a:t>
            </a:r>
            <a:endParaRPr lang="en-GB"/>
          </a:p>
        </p:txBody>
      </p:sp>
      <p:sp>
        <p:nvSpPr>
          <p:cNvPr id="3" name="Subtitle 2">
            <a:extLst>
              <a:ext uri="{FF2B5EF4-FFF2-40B4-BE49-F238E27FC236}">
                <a16:creationId xmlns:a16="http://schemas.microsoft.com/office/drawing/2014/main" id="{53948F01-6AB4-43BE-9CD1-BF2F9829B91C}"/>
              </a:ext>
            </a:extLst>
          </p:cNvPr>
          <p:cNvSpPr>
            <a:spLocks noGrp="1"/>
          </p:cNvSpPr>
          <p:nvPr>
            <p:ph type="subTitle" idx="1" hasCustomPrompt="1"/>
          </p:nvPr>
        </p:nvSpPr>
        <p:spPr>
          <a:xfrm>
            <a:off x="399600" y="1926001"/>
            <a:ext cx="4428000" cy="1224001"/>
          </a:xfrm>
          <a:solidFill>
            <a:schemeClr val="accent2"/>
          </a:solidFill>
          <a:ln>
            <a:noFill/>
          </a:ln>
        </p:spPr>
        <p:txBody>
          <a:bodyPr wrap="none" lIns="288000" tIns="108000" rIns="108000" bIns="0">
            <a:normAutofit/>
          </a:bodyPr>
          <a:lstStyle>
            <a:lvl1pPr marL="0" indent="0" algn="l">
              <a:lnSpc>
                <a:spcPts val="5550"/>
              </a:lnSpc>
              <a:spcAft>
                <a:spcPts val="0"/>
              </a:spcAft>
              <a:buNone/>
              <a:defRPr sz="585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lorem ipsum</a:t>
            </a:r>
          </a:p>
        </p:txBody>
      </p:sp>
      <p:sp>
        <p:nvSpPr>
          <p:cNvPr id="11" name="Footer Placeholder 2">
            <a:extLst>
              <a:ext uri="{FF2B5EF4-FFF2-40B4-BE49-F238E27FC236}">
                <a16:creationId xmlns:a16="http://schemas.microsoft.com/office/drawing/2014/main" id="{582E5B82-F41C-4EA2-98E1-4D13CAB56062}"/>
              </a:ext>
            </a:extLst>
          </p:cNvPr>
          <p:cNvSpPr>
            <a:spLocks noGrp="1"/>
          </p:cNvSpPr>
          <p:nvPr>
            <p:ph type="ftr" sz="quarter" idx="11"/>
          </p:nvPr>
        </p:nvSpPr>
        <p:spPr>
          <a:xfrm>
            <a:off x="3869872" y="6392169"/>
            <a:ext cx="4581257" cy="275831"/>
          </a:xfrm>
          <a:noFill/>
        </p:spPr>
        <p:txBody>
          <a:bodyPr/>
          <a:lstStyle>
            <a:lvl1pPr>
              <a:defRPr>
                <a:solidFill>
                  <a:schemeClr val="bg1"/>
                </a:solidFill>
              </a:defRPr>
            </a:lvl1pPr>
          </a:lstStyle>
          <a:p>
            <a:r>
              <a:rPr lang="en-GB" b="1"/>
              <a:t>Presentation title </a:t>
            </a:r>
            <a:r>
              <a:rPr lang="en-GB"/>
              <a:t>Section name </a:t>
            </a:r>
          </a:p>
        </p:txBody>
      </p:sp>
      <p:sp>
        <p:nvSpPr>
          <p:cNvPr id="14" name="Slide Number Placeholder 3">
            <a:extLst>
              <a:ext uri="{FF2B5EF4-FFF2-40B4-BE49-F238E27FC236}">
                <a16:creationId xmlns:a16="http://schemas.microsoft.com/office/drawing/2014/main" id="{19D0375A-7D3F-4018-ABC1-7617E58EC833}"/>
              </a:ext>
            </a:extLst>
          </p:cNvPr>
          <p:cNvSpPr>
            <a:spLocks noGrp="1"/>
          </p:cNvSpPr>
          <p:nvPr>
            <p:ph type="sldNum" sz="quarter" idx="12"/>
          </p:nvPr>
        </p:nvSpPr>
        <p:spPr>
          <a:xfrm>
            <a:off x="8482199" y="6393600"/>
            <a:ext cx="283796" cy="279768"/>
          </a:xfrm>
        </p:spPr>
        <p:txBody>
          <a:bodyPr/>
          <a:lstStyle>
            <a:lvl1pPr>
              <a:defRPr>
                <a:solidFill>
                  <a:schemeClr val="bg1"/>
                </a:solidFill>
              </a:defRPr>
            </a:lvl1pPr>
          </a:lstStyle>
          <a:p>
            <a:fld id="{B3D29D02-703E-4631-95A9-4E3B059CE6D1}" type="slidenum">
              <a:rPr lang="en-GB" smtClean="0"/>
              <a:pPr/>
              <a:t>‹#›</a:t>
            </a:fld>
            <a:endParaRPr lang="en-GB"/>
          </a:p>
        </p:txBody>
      </p:sp>
      <p:sp>
        <p:nvSpPr>
          <p:cNvPr id="20" name="Text Placeholder 9">
            <a:extLst>
              <a:ext uri="{FF2B5EF4-FFF2-40B4-BE49-F238E27FC236}">
                <a16:creationId xmlns:a16="http://schemas.microsoft.com/office/drawing/2014/main" id="{8020A74D-468B-46AC-A14D-E9619DC3A33F}"/>
              </a:ext>
            </a:extLst>
          </p:cNvPr>
          <p:cNvSpPr>
            <a:spLocks noGrp="1"/>
          </p:cNvSpPr>
          <p:nvPr>
            <p:ph type="body" sz="quarter" idx="15" hasCustomPrompt="1"/>
          </p:nvPr>
        </p:nvSpPr>
        <p:spPr>
          <a:xfrm>
            <a:off x="398860" y="6375600"/>
            <a:ext cx="2663794" cy="292394"/>
          </a:xfrm>
        </p:spPr>
        <p:txBody>
          <a:bodyPr/>
          <a:lstStyle>
            <a:lvl1pPr>
              <a:lnSpc>
                <a:spcPct val="100000"/>
              </a:lnSpc>
              <a:spcAft>
                <a:spcPts val="0"/>
              </a:spcAft>
              <a:defRPr sz="975" b="1">
                <a:solidFill>
                  <a:schemeClr val="bg1"/>
                </a:solidFill>
              </a:defRPr>
            </a:lvl1pPr>
          </a:lstStyle>
          <a:p>
            <a:pPr lvl="0"/>
            <a:r>
              <a:rPr lang="en-GB"/>
              <a:t>Equality and Human Rights Commission</a:t>
            </a:r>
          </a:p>
        </p:txBody>
      </p:sp>
      <p:sp>
        <p:nvSpPr>
          <p:cNvPr id="8" name="Picture Placeholder 6">
            <a:extLst>
              <a:ext uri="{FF2B5EF4-FFF2-40B4-BE49-F238E27FC236}">
                <a16:creationId xmlns:a16="http://schemas.microsoft.com/office/drawing/2014/main" id="{678456FA-F0E9-4DD7-8870-29B134F5B8B4}"/>
              </a:ext>
            </a:extLst>
          </p:cNvPr>
          <p:cNvSpPr>
            <a:spLocks noGrp="1"/>
          </p:cNvSpPr>
          <p:nvPr>
            <p:ph type="pic" sz="quarter" idx="14"/>
          </p:nvPr>
        </p:nvSpPr>
        <p:spPr>
          <a:xfrm>
            <a:off x="1" y="0"/>
            <a:ext cx="9153000" cy="6857994"/>
          </a:xfrm>
          <a:custGeom>
            <a:avLst/>
            <a:gdLst>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511126 w 7888705"/>
              <a:gd name="connsiteY6" fmla="*/ 6346868 h 6857994"/>
              <a:gd name="connsiteX7" fmla="*/ 7377579 w 7888705"/>
              <a:gd name="connsiteY7" fmla="*/ 6346868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315438 w 7888705"/>
              <a:gd name="connsiteY6" fmla="*/ 6332636 h 6857994"/>
              <a:gd name="connsiteX7" fmla="*/ 7377579 w 7888705"/>
              <a:gd name="connsiteY7" fmla="*/ 6346868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315438 w 7888705"/>
              <a:gd name="connsiteY6" fmla="*/ 6332636 h 6857994"/>
              <a:gd name="connsiteX7" fmla="*/ 7377579 w 7888705"/>
              <a:gd name="connsiteY7" fmla="*/ 6336194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035626 h 6857994"/>
              <a:gd name="connsiteX6" fmla="*/ 315438 w 7888705"/>
              <a:gd name="connsiteY6" fmla="*/ 6332636 h 6857994"/>
              <a:gd name="connsiteX7" fmla="*/ 7377579 w 7888705"/>
              <a:gd name="connsiteY7" fmla="*/ 6336194 h 6857994"/>
              <a:gd name="connsiteX8" fmla="*/ 7377579 w 7888705"/>
              <a:gd name="connsiteY8" fmla="*/ 511126 h 6857994"/>
              <a:gd name="connsiteX9" fmla="*/ 320626 w 7888705"/>
              <a:gd name="connsiteY9" fmla="*/ 60356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035626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20626 w 7888705"/>
              <a:gd name="connsiteY9" fmla="*/ 60356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319895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20626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77579 w 7888705"/>
              <a:gd name="connsiteY7" fmla="*/ 6336194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60910 w 7888705"/>
              <a:gd name="connsiteY7" fmla="*/ 6331431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564560 w 8453265"/>
              <a:gd name="connsiteY0" fmla="*/ 0 h 6857994"/>
              <a:gd name="connsiteX1" fmla="*/ 8453265 w 8453265"/>
              <a:gd name="connsiteY1" fmla="*/ 0 h 6857994"/>
              <a:gd name="connsiteX2" fmla="*/ 8453265 w 8453265"/>
              <a:gd name="connsiteY2" fmla="*/ 6857994 h 6857994"/>
              <a:gd name="connsiteX3" fmla="*/ 564560 w 8453265"/>
              <a:gd name="connsiteY3" fmla="*/ 6857994 h 6857994"/>
              <a:gd name="connsiteX4" fmla="*/ 564560 w 8453265"/>
              <a:gd name="connsiteY4" fmla="*/ 0 h 6857994"/>
              <a:gd name="connsiteX5" fmla="*/ 880423 w 8453265"/>
              <a:gd name="connsiteY5" fmla="*/ 6317514 h 6857994"/>
              <a:gd name="connsiteX6" fmla="*/ 879998 w 8453265"/>
              <a:gd name="connsiteY6" fmla="*/ 6332636 h 6857994"/>
              <a:gd name="connsiteX7" fmla="*/ 7923089 w 8453265"/>
              <a:gd name="connsiteY7" fmla="*/ 6331431 h 6857994"/>
              <a:gd name="connsiteX8" fmla="*/ 7920707 w 8453265"/>
              <a:gd name="connsiteY8" fmla="*/ 6315820 h 6857994"/>
              <a:gd name="connsiteX9" fmla="*/ 880423 w 8453265"/>
              <a:gd name="connsiteY9" fmla="*/ 6317514 h 6857994"/>
              <a:gd name="connsiteX0" fmla="*/ 564560 w 8453265"/>
              <a:gd name="connsiteY0" fmla="*/ 0 h 6857994"/>
              <a:gd name="connsiteX1" fmla="*/ 8453265 w 8453265"/>
              <a:gd name="connsiteY1" fmla="*/ 0 h 6857994"/>
              <a:gd name="connsiteX2" fmla="*/ 8453265 w 8453265"/>
              <a:gd name="connsiteY2" fmla="*/ 6857994 h 6857994"/>
              <a:gd name="connsiteX3" fmla="*/ 564560 w 8453265"/>
              <a:gd name="connsiteY3" fmla="*/ 6857994 h 6857994"/>
              <a:gd name="connsiteX4" fmla="*/ 564560 w 8453265"/>
              <a:gd name="connsiteY4" fmla="*/ 0 h 6857994"/>
              <a:gd name="connsiteX5" fmla="*/ 880423 w 8453265"/>
              <a:gd name="connsiteY5" fmla="*/ 6317514 h 6857994"/>
              <a:gd name="connsiteX6" fmla="*/ 879998 w 8453265"/>
              <a:gd name="connsiteY6" fmla="*/ 6332636 h 6857994"/>
              <a:gd name="connsiteX7" fmla="*/ 7923089 w 8453265"/>
              <a:gd name="connsiteY7" fmla="*/ 6331431 h 6857994"/>
              <a:gd name="connsiteX8" fmla="*/ 7920707 w 8453265"/>
              <a:gd name="connsiteY8" fmla="*/ 6315820 h 6857994"/>
              <a:gd name="connsiteX9" fmla="*/ 880423 w 8453265"/>
              <a:gd name="connsiteY9" fmla="*/ 6317514 h 6857994"/>
              <a:gd name="connsiteX0" fmla="*/ 205950 w 8094655"/>
              <a:gd name="connsiteY0" fmla="*/ 0 h 6857994"/>
              <a:gd name="connsiteX1" fmla="*/ 8094655 w 8094655"/>
              <a:gd name="connsiteY1" fmla="*/ 0 h 6857994"/>
              <a:gd name="connsiteX2" fmla="*/ 8094655 w 8094655"/>
              <a:gd name="connsiteY2" fmla="*/ 6857994 h 6857994"/>
              <a:gd name="connsiteX3" fmla="*/ 205950 w 8094655"/>
              <a:gd name="connsiteY3" fmla="*/ 6857994 h 6857994"/>
              <a:gd name="connsiteX4" fmla="*/ 205950 w 8094655"/>
              <a:gd name="connsiteY4" fmla="*/ 0 h 6857994"/>
              <a:gd name="connsiteX5" fmla="*/ 521813 w 8094655"/>
              <a:gd name="connsiteY5" fmla="*/ 6317514 h 6857994"/>
              <a:gd name="connsiteX6" fmla="*/ 521388 w 8094655"/>
              <a:gd name="connsiteY6" fmla="*/ 6332636 h 6857994"/>
              <a:gd name="connsiteX7" fmla="*/ 7564479 w 8094655"/>
              <a:gd name="connsiteY7" fmla="*/ 6331431 h 6857994"/>
              <a:gd name="connsiteX8" fmla="*/ 7562097 w 8094655"/>
              <a:gd name="connsiteY8" fmla="*/ 6315820 h 6857994"/>
              <a:gd name="connsiteX9" fmla="*/ 521813 w 809465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17514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88381 w 7888705"/>
              <a:gd name="connsiteY5" fmla="*/ 6320012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88381 w 7888705"/>
              <a:gd name="connsiteY9" fmla="*/ 6320012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295160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295160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20817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48651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1143 w 7888705"/>
              <a:gd name="connsiteY8" fmla="*/ 631582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3094351 w 7888705"/>
              <a:gd name="connsiteY9" fmla="*/ 6318354 h 6857994"/>
              <a:gd name="connsiteX10" fmla="*/ 290879 w 7888705"/>
              <a:gd name="connsiteY10"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6146 w 7888705"/>
              <a:gd name="connsiteY8" fmla="*/ 6320818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8522 w 7888705"/>
              <a:gd name="connsiteY7" fmla="*/ 6381397 h 6857994"/>
              <a:gd name="connsiteX8" fmla="*/ 7356146 w 7888705"/>
              <a:gd name="connsiteY8" fmla="*/ 6320818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8522 w 7888705"/>
              <a:gd name="connsiteY7" fmla="*/ 6381397 h 6857994"/>
              <a:gd name="connsiteX8" fmla="*/ 7358644 w 7888705"/>
              <a:gd name="connsiteY8" fmla="*/ 624087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58644 w 7888705"/>
              <a:gd name="connsiteY8" fmla="*/ 624087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46612 w 7888705"/>
              <a:gd name="connsiteY8" fmla="*/ 630102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70676 w 7888705"/>
              <a:gd name="connsiteY8" fmla="*/ 6325092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403155 w 7888705"/>
              <a:gd name="connsiteY8" fmla="*/ 6322594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65680 w 7888705"/>
              <a:gd name="connsiteY8" fmla="*/ 6320096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7404 w 7888705"/>
              <a:gd name="connsiteY7" fmla="*/ 6330115 h 6857994"/>
              <a:gd name="connsiteX8" fmla="*/ 7365680 w 7888705"/>
              <a:gd name="connsiteY8" fmla="*/ 6320096 h 6857994"/>
              <a:gd name="connsiteX9" fmla="*/ 290879 w 7888705"/>
              <a:gd name="connsiteY9" fmla="*/ 6322510 h 685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88705" h="6857994">
                <a:moveTo>
                  <a:pt x="0" y="0"/>
                </a:moveTo>
                <a:lnTo>
                  <a:pt x="7888705" y="0"/>
                </a:lnTo>
                <a:lnTo>
                  <a:pt x="7888705" y="6857994"/>
                </a:lnTo>
                <a:lnTo>
                  <a:pt x="0" y="6857994"/>
                </a:lnTo>
                <a:lnTo>
                  <a:pt x="0" y="0"/>
                </a:lnTo>
                <a:close/>
                <a:moveTo>
                  <a:pt x="290879" y="6322510"/>
                </a:moveTo>
                <a:cubicBezTo>
                  <a:pt x="287367" y="6322234"/>
                  <a:pt x="292193" y="6330895"/>
                  <a:pt x="292953" y="6330137"/>
                </a:cubicBezTo>
                <a:lnTo>
                  <a:pt x="7367404" y="6330115"/>
                </a:lnTo>
                <a:cubicBezTo>
                  <a:pt x="7367443" y="6327410"/>
                  <a:pt x="7365641" y="6322801"/>
                  <a:pt x="7365680" y="6320096"/>
                </a:cubicBezTo>
                <a:lnTo>
                  <a:pt x="290879" y="6322510"/>
                </a:lnTo>
                <a:close/>
              </a:path>
            </a:pathLst>
          </a:custGeom>
          <a:noFill/>
          <a:ln>
            <a:noFill/>
          </a:ln>
        </p:spPr>
        <p:txBody>
          <a:bodyPr anchor="ctr"/>
          <a:lstStyle>
            <a:lvl1pPr algn="ctr">
              <a:defRPr>
                <a:solidFill>
                  <a:schemeClr val="bg1"/>
                </a:solidFill>
              </a:defRPr>
            </a:lvl1pPr>
          </a:lstStyle>
          <a:p>
            <a:r>
              <a:rPr lang="en-US"/>
              <a:t>Click icon to add picture</a:t>
            </a:r>
            <a:endParaRPr lang="en-GB"/>
          </a:p>
        </p:txBody>
      </p:sp>
    </p:spTree>
    <p:extLst>
      <p:ext uri="{BB962C8B-B14F-4D97-AF65-F5344CB8AC3E}">
        <p14:creationId xmlns:p14="http://schemas.microsoft.com/office/powerpoint/2010/main" val="22200033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17BF-892B-4E66-BE1E-86111B411A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CDCD42-C654-4170-B655-BB2A8C5A814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15F87CF-0513-4D13-953E-F804507D3358}"/>
              </a:ext>
            </a:extLst>
          </p:cNvPr>
          <p:cNvSpPr>
            <a:spLocks noGrp="1"/>
          </p:cNvSpPr>
          <p:nvPr>
            <p:ph type="ftr" sz="quarter" idx="11"/>
          </p:nvPr>
        </p:nvSpPr>
        <p:spPr/>
        <p:txBody>
          <a:bodyPr/>
          <a:lstStyle/>
          <a:p>
            <a:r>
              <a:rPr lang="en-GB" b="1"/>
              <a:t>Presentation title </a:t>
            </a:r>
            <a:r>
              <a:rPr lang="en-GB"/>
              <a:t>Section name </a:t>
            </a:r>
          </a:p>
        </p:txBody>
      </p:sp>
      <p:sp>
        <p:nvSpPr>
          <p:cNvPr id="6" name="Slide Number Placeholder 5">
            <a:extLst>
              <a:ext uri="{FF2B5EF4-FFF2-40B4-BE49-F238E27FC236}">
                <a16:creationId xmlns:a16="http://schemas.microsoft.com/office/drawing/2014/main" id="{359B1F4D-9ADF-4D43-8B2A-098252AC952E}"/>
              </a:ext>
            </a:extLst>
          </p:cNvPr>
          <p:cNvSpPr>
            <a:spLocks noGrp="1"/>
          </p:cNvSpPr>
          <p:nvPr>
            <p:ph type="sldNum" sz="quarter" idx="12"/>
          </p:nvPr>
        </p:nvSpPr>
        <p:spPr/>
        <p:txBody>
          <a:bodyPr/>
          <a:lstStyle/>
          <a:p>
            <a:fld id="{B3D29D02-703E-4631-95A9-4E3B059CE6D1}" type="slidenum">
              <a:rPr lang="en-GB" smtClean="0"/>
              <a:t>‹#›</a:t>
            </a:fld>
            <a:endParaRPr lang="en-GB"/>
          </a:p>
        </p:txBody>
      </p:sp>
      <p:cxnSp>
        <p:nvCxnSpPr>
          <p:cNvPr id="8" name="Straight Connector 7">
            <a:extLst>
              <a:ext uri="{FF2B5EF4-FFF2-40B4-BE49-F238E27FC236}">
                <a16:creationId xmlns:a16="http://schemas.microsoft.com/office/drawing/2014/main" id="{25CBB4BE-44DB-44AA-B83A-AC6D09534349}"/>
              </a:ext>
            </a:extLst>
          </p:cNvPr>
          <p:cNvCxnSpPr/>
          <p:nvPr userDrawn="1"/>
        </p:nvCxnSpPr>
        <p:spPr>
          <a:xfrm>
            <a:off x="398366" y="536520"/>
            <a:ext cx="8343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DC32D0-5E7A-4911-BD32-A7E7163439A8}"/>
              </a:ext>
            </a:extLst>
          </p:cNvPr>
          <p:cNvCxnSpPr/>
          <p:nvPr userDrawn="1"/>
        </p:nvCxnSpPr>
        <p:spPr>
          <a:xfrm>
            <a:off x="399600" y="6322819"/>
            <a:ext cx="8343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C96A7CA-C9D6-4CDD-A107-16B7E0ABEF7E}"/>
              </a:ext>
            </a:extLst>
          </p:cNvPr>
          <p:cNvSpPr txBox="1"/>
          <p:nvPr userDrawn="1"/>
        </p:nvSpPr>
        <p:spPr>
          <a:xfrm>
            <a:off x="398523" y="6376537"/>
            <a:ext cx="2854846" cy="150041"/>
          </a:xfrm>
          <a:prstGeom prst="rect">
            <a:avLst/>
          </a:prstGeom>
          <a:noFill/>
        </p:spPr>
        <p:txBody>
          <a:bodyPr wrap="square" lIns="0" tIns="0" rIns="0" bIns="0" rtlCol="0">
            <a:spAutoFit/>
          </a:bodyPr>
          <a:lstStyle/>
          <a:p>
            <a:pPr algn="l"/>
            <a:r>
              <a:rPr lang="en-GB" sz="975" b="1">
                <a:solidFill>
                  <a:schemeClr val="tx2"/>
                </a:solidFill>
              </a:rPr>
              <a:t>Equality and Human Rights Commission</a:t>
            </a:r>
          </a:p>
        </p:txBody>
      </p:sp>
    </p:spTree>
    <p:extLst>
      <p:ext uri="{BB962C8B-B14F-4D97-AF65-F5344CB8AC3E}">
        <p14:creationId xmlns:p14="http://schemas.microsoft.com/office/powerpoint/2010/main" val="22899416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17BF-892B-4E66-BE1E-86111B411A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CDCD42-C654-4170-B655-BB2A8C5A814D}"/>
              </a:ext>
            </a:extLst>
          </p:cNvPr>
          <p:cNvSpPr>
            <a:spLocks noGrp="1"/>
          </p:cNvSpPr>
          <p:nvPr>
            <p:ph idx="1"/>
          </p:nvPr>
        </p:nvSpPr>
        <p:spPr>
          <a:xfrm>
            <a:off x="360947" y="2181726"/>
            <a:ext cx="4079700" cy="39952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15F87CF-0513-4D13-953E-F804507D3358}"/>
              </a:ext>
            </a:extLst>
          </p:cNvPr>
          <p:cNvSpPr>
            <a:spLocks noGrp="1"/>
          </p:cNvSpPr>
          <p:nvPr>
            <p:ph type="ftr" sz="quarter" idx="11"/>
          </p:nvPr>
        </p:nvSpPr>
        <p:spPr/>
        <p:txBody>
          <a:bodyPr/>
          <a:lstStyle/>
          <a:p>
            <a:r>
              <a:rPr lang="en-GB" b="1"/>
              <a:t>Presentation title </a:t>
            </a:r>
            <a:r>
              <a:rPr lang="en-GB"/>
              <a:t>Section name </a:t>
            </a:r>
          </a:p>
        </p:txBody>
      </p:sp>
      <p:sp>
        <p:nvSpPr>
          <p:cNvPr id="6" name="Slide Number Placeholder 5">
            <a:extLst>
              <a:ext uri="{FF2B5EF4-FFF2-40B4-BE49-F238E27FC236}">
                <a16:creationId xmlns:a16="http://schemas.microsoft.com/office/drawing/2014/main" id="{359B1F4D-9ADF-4D43-8B2A-098252AC952E}"/>
              </a:ext>
            </a:extLst>
          </p:cNvPr>
          <p:cNvSpPr>
            <a:spLocks noGrp="1"/>
          </p:cNvSpPr>
          <p:nvPr>
            <p:ph type="sldNum" sz="quarter" idx="12"/>
          </p:nvPr>
        </p:nvSpPr>
        <p:spPr/>
        <p:txBody>
          <a:bodyPr/>
          <a:lstStyle/>
          <a:p>
            <a:fld id="{B3D29D02-703E-4631-95A9-4E3B059CE6D1}" type="slidenum">
              <a:rPr lang="en-GB" smtClean="0"/>
              <a:t>‹#›</a:t>
            </a:fld>
            <a:endParaRPr lang="en-GB"/>
          </a:p>
        </p:txBody>
      </p:sp>
      <p:cxnSp>
        <p:nvCxnSpPr>
          <p:cNvPr id="8" name="Straight Connector 7">
            <a:extLst>
              <a:ext uri="{FF2B5EF4-FFF2-40B4-BE49-F238E27FC236}">
                <a16:creationId xmlns:a16="http://schemas.microsoft.com/office/drawing/2014/main" id="{25CBB4BE-44DB-44AA-B83A-AC6D09534349}"/>
              </a:ext>
            </a:extLst>
          </p:cNvPr>
          <p:cNvCxnSpPr/>
          <p:nvPr userDrawn="1"/>
        </p:nvCxnSpPr>
        <p:spPr>
          <a:xfrm>
            <a:off x="398366" y="536520"/>
            <a:ext cx="8343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DC32D0-5E7A-4911-BD32-A7E7163439A8}"/>
              </a:ext>
            </a:extLst>
          </p:cNvPr>
          <p:cNvCxnSpPr/>
          <p:nvPr userDrawn="1"/>
        </p:nvCxnSpPr>
        <p:spPr>
          <a:xfrm>
            <a:off x="399600" y="6322819"/>
            <a:ext cx="8343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074AA856-0F1F-4423-9E5F-27589DAA89FD}"/>
              </a:ext>
            </a:extLst>
          </p:cNvPr>
          <p:cNvSpPr>
            <a:spLocks noGrp="1"/>
          </p:cNvSpPr>
          <p:nvPr>
            <p:ph idx="13"/>
          </p:nvPr>
        </p:nvSpPr>
        <p:spPr>
          <a:xfrm>
            <a:off x="4661666" y="2181726"/>
            <a:ext cx="4079700" cy="3995237"/>
          </a:xfrm>
        </p:spPr>
        <p:txBody>
          <a:bodyPr/>
          <a:lstStyle>
            <a:lvl1pPr>
              <a:defRPr sz="1350" b="1"/>
            </a:lvl1pPr>
            <a:lvl2pPr marL="214313" indent="-214313">
              <a:buFont typeface="Symbol" panose="05050102010706020507" pitchFamily="18" charset="2"/>
              <a:buChar char="-"/>
              <a:defRPr b="0"/>
            </a:lvl2pPr>
            <a:lvl4pPr marL="0" indent="0">
              <a:lnSpc>
                <a:spcPts val="1875"/>
              </a:lnSpc>
              <a:buNone/>
              <a:defRPr sz="1350" b="0"/>
            </a:lvl4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Box 10">
            <a:extLst>
              <a:ext uri="{FF2B5EF4-FFF2-40B4-BE49-F238E27FC236}">
                <a16:creationId xmlns:a16="http://schemas.microsoft.com/office/drawing/2014/main" id="{16430FBC-6682-491B-9608-F24595A4975A}"/>
              </a:ext>
            </a:extLst>
          </p:cNvPr>
          <p:cNvSpPr txBox="1"/>
          <p:nvPr userDrawn="1"/>
        </p:nvSpPr>
        <p:spPr>
          <a:xfrm>
            <a:off x="398523" y="6376537"/>
            <a:ext cx="2854846" cy="150041"/>
          </a:xfrm>
          <a:prstGeom prst="rect">
            <a:avLst/>
          </a:prstGeom>
          <a:noFill/>
        </p:spPr>
        <p:txBody>
          <a:bodyPr wrap="square" lIns="0" tIns="0" rIns="0" bIns="0" rtlCol="0">
            <a:spAutoFit/>
          </a:bodyPr>
          <a:lstStyle/>
          <a:p>
            <a:pPr algn="l"/>
            <a:r>
              <a:rPr lang="en-GB" sz="975" b="1">
                <a:solidFill>
                  <a:schemeClr val="tx2"/>
                </a:solidFill>
              </a:rPr>
              <a:t>Equality and Human Rights Commission</a:t>
            </a:r>
          </a:p>
        </p:txBody>
      </p:sp>
    </p:spTree>
    <p:extLst>
      <p:ext uri="{BB962C8B-B14F-4D97-AF65-F5344CB8AC3E}">
        <p14:creationId xmlns:p14="http://schemas.microsoft.com/office/powerpoint/2010/main" val="3221452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17BF-892B-4E66-BE1E-86111B411AC6}"/>
              </a:ext>
            </a:extLst>
          </p:cNvPr>
          <p:cNvSpPr>
            <a:spLocks noGrp="1"/>
          </p:cNvSpPr>
          <p:nvPr>
            <p:ph type="title"/>
          </p:nvPr>
        </p:nvSpPr>
        <p:spPr>
          <a:xfrm>
            <a:off x="360947" y="897497"/>
            <a:ext cx="4079700" cy="744204"/>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CDCD42-C654-4170-B655-BB2A8C5A814D}"/>
              </a:ext>
            </a:extLst>
          </p:cNvPr>
          <p:cNvSpPr>
            <a:spLocks noGrp="1"/>
          </p:cNvSpPr>
          <p:nvPr>
            <p:ph idx="1"/>
          </p:nvPr>
        </p:nvSpPr>
        <p:spPr>
          <a:xfrm>
            <a:off x="360947" y="2181726"/>
            <a:ext cx="4079700" cy="3995237"/>
          </a:xfrm>
        </p:spPr>
        <p:txBody>
          <a:bodyPr/>
          <a:lstStyle>
            <a:lvl1pPr>
              <a:spcAft>
                <a:spcPts val="900"/>
              </a:spcAft>
              <a:defRPr/>
            </a:lvl1pPr>
            <a:lvl2pPr>
              <a:spcAft>
                <a:spcPts val="900"/>
              </a:spcAft>
              <a:defRPr b="0"/>
            </a:lvl2pPr>
            <a:lvl3pPr>
              <a:defRPr b="1"/>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15F87CF-0513-4D13-953E-F804507D3358}"/>
              </a:ext>
            </a:extLst>
          </p:cNvPr>
          <p:cNvSpPr>
            <a:spLocks noGrp="1"/>
          </p:cNvSpPr>
          <p:nvPr>
            <p:ph type="ftr" sz="quarter" idx="11"/>
          </p:nvPr>
        </p:nvSpPr>
        <p:spPr/>
        <p:txBody>
          <a:bodyPr/>
          <a:lstStyle/>
          <a:p>
            <a:r>
              <a:rPr lang="en-GB" b="1"/>
              <a:t>Presentation title </a:t>
            </a:r>
            <a:r>
              <a:rPr lang="en-GB"/>
              <a:t>Section name </a:t>
            </a:r>
          </a:p>
        </p:txBody>
      </p:sp>
      <p:sp>
        <p:nvSpPr>
          <p:cNvPr id="6" name="Slide Number Placeholder 5">
            <a:extLst>
              <a:ext uri="{FF2B5EF4-FFF2-40B4-BE49-F238E27FC236}">
                <a16:creationId xmlns:a16="http://schemas.microsoft.com/office/drawing/2014/main" id="{359B1F4D-9ADF-4D43-8B2A-098252AC952E}"/>
              </a:ext>
            </a:extLst>
          </p:cNvPr>
          <p:cNvSpPr>
            <a:spLocks noGrp="1"/>
          </p:cNvSpPr>
          <p:nvPr>
            <p:ph type="sldNum" sz="quarter" idx="12"/>
          </p:nvPr>
        </p:nvSpPr>
        <p:spPr/>
        <p:txBody>
          <a:bodyPr/>
          <a:lstStyle/>
          <a:p>
            <a:fld id="{B3D29D02-703E-4631-95A9-4E3B059CE6D1}" type="slidenum">
              <a:rPr lang="en-GB" smtClean="0"/>
              <a:t>‹#›</a:t>
            </a:fld>
            <a:endParaRPr lang="en-GB"/>
          </a:p>
        </p:txBody>
      </p:sp>
      <p:cxnSp>
        <p:nvCxnSpPr>
          <p:cNvPr id="8" name="Straight Connector 7">
            <a:extLst>
              <a:ext uri="{FF2B5EF4-FFF2-40B4-BE49-F238E27FC236}">
                <a16:creationId xmlns:a16="http://schemas.microsoft.com/office/drawing/2014/main" id="{25CBB4BE-44DB-44AA-B83A-AC6D09534349}"/>
              </a:ext>
            </a:extLst>
          </p:cNvPr>
          <p:cNvCxnSpPr/>
          <p:nvPr userDrawn="1"/>
        </p:nvCxnSpPr>
        <p:spPr>
          <a:xfrm>
            <a:off x="398366" y="536520"/>
            <a:ext cx="8343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DC32D0-5E7A-4911-BD32-A7E7163439A8}"/>
              </a:ext>
            </a:extLst>
          </p:cNvPr>
          <p:cNvCxnSpPr/>
          <p:nvPr userDrawn="1"/>
        </p:nvCxnSpPr>
        <p:spPr>
          <a:xfrm>
            <a:off x="399600" y="6322819"/>
            <a:ext cx="8343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Picture Placeholder 6">
            <a:extLst>
              <a:ext uri="{FF2B5EF4-FFF2-40B4-BE49-F238E27FC236}">
                <a16:creationId xmlns:a16="http://schemas.microsoft.com/office/drawing/2014/main" id="{948FFA43-443A-4AC8-84F1-7DAEC3B66059}"/>
              </a:ext>
            </a:extLst>
          </p:cNvPr>
          <p:cNvSpPr>
            <a:spLocks noGrp="1"/>
          </p:cNvSpPr>
          <p:nvPr>
            <p:ph type="pic" sz="quarter" idx="14"/>
          </p:nvPr>
        </p:nvSpPr>
        <p:spPr>
          <a:xfrm>
            <a:off x="4711303" y="896938"/>
            <a:ext cx="4023122" cy="5040000"/>
          </a:xfrm>
        </p:spPr>
        <p:txBody>
          <a:bodyPr anchor="ctr"/>
          <a:lstStyle>
            <a:lvl1pPr algn="ctr">
              <a:defRPr/>
            </a:lvl1pPr>
          </a:lstStyle>
          <a:p>
            <a:r>
              <a:rPr lang="en-US"/>
              <a:t>Click icon to add picture</a:t>
            </a:r>
            <a:endParaRPr lang="en-GB"/>
          </a:p>
        </p:txBody>
      </p:sp>
      <p:sp>
        <p:nvSpPr>
          <p:cNvPr id="11" name="TextBox 10">
            <a:extLst>
              <a:ext uri="{FF2B5EF4-FFF2-40B4-BE49-F238E27FC236}">
                <a16:creationId xmlns:a16="http://schemas.microsoft.com/office/drawing/2014/main" id="{703C2E57-D8B3-4209-98B2-414F82525510}"/>
              </a:ext>
            </a:extLst>
          </p:cNvPr>
          <p:cNvSpPr txBox="1"/>
          <p:nvPr userDrawn="1"/>
        </p:nvSpPr>
        <p:spPr>
          <a:xfrm>
            <a:off x="398523" y="6376537"/>
            <a:ext cx="2854846" cy="150041"/>
          </a:xfrm>
          <a:prstGeom prst="rect">
            <a:avLst/>
          </a:prstGeom>
          <a:noFill/>
        </p:spPr>
        <p:txBody>
          <a:bodyPr wrap="square" lIns="0" tIns="0" rIns="0" bIns="0" rtlCol="0">
            <a:spAutoFit/>
          </a:bodyPr>
          <a:lstStyle/>
          <a:p>
            <a:pPr algn="l"/>
            <a:r>
              <a:rPr lang="en-GB" sz="975" b="1">
                <a:solidFill>
                  <a:schemeClr val="tx2"/>
                </a:solidFill>
              </a:rPr>
              <a:t>Equality and Human Rights Commission</a:t>
            </a:r>
          </a:p>
        </p:txBody>
      </p:sp>
    </p:spTree>
    <p:extLst>
      <p:ext uri="{BB962C8B-B14F-4D97-AF65-F5344CB8AC3E}">
        <p14:creationId xmlns:p14="http://schemas.microsoft.com/office/powerpoint/2010/main" val="70476674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4">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417BF-892B-4E66-BE1E-86111B411AC6}"/>
              </a:ext>
            </a:extLst>
          </p:cNvPr>
          <p:cNvSpPr>
            <a:spLocks noGrp="1"/>
          </p:cNvSpPr>
          <p:nvPr>
            <p:ph type="title"/>
          </p:nvPr>
        </p:nvSpPr>
        <p:spPr/>
        <p:txBody>
          <a:bodyPr/>
          <a:lstStyle>
            <a:lvl1pPr>
              <a:defRPr>
                <a:solidFill>
                  <a:schemeClr val="accent2">
                    <a:lumMod val="75000"/>
                  </a:schemeClr>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DCDCD42-C654-4170-B655-BB2A8C5A814D}"/>
              </a:ext>
            </a:extLst>
          </p:cNvPr>
          <p:cNvSpPr>
            <a:spLocks noGrp="1"/>
          </p:cNvSpPr>
          <p:nvPr>
            <p:ph idx="1"/>
          </p:nvPr>
        </p:nvSpPr>
        <p:spPr>
          <a:xfrm>
            <a:off x="360947" y="2181726"/>
            <a:ext cx="7109100" cy="3995237"/>
          </a:xfrm>
        </p:spPr>
        <p:txBody>
          <a:bodyPr/>
          <a:lstStyle>
            <a:lvl1pPr>
              <a:lnSpc>
                <a:spcPts val="2700"/>
              </a:lnSpc>
              <a:defRPr sz="1950" b="1"/>
            </a:lvl1pPr>
            <a:lvl2pPr>
              <a:lnSpc>
                <a:spcPts val="1875"/>
              </a:lnSpc>
              <a:defRPr sz="1800" b="0"/>
            </a:lvl2pPr>
            <a:lvl3pPr marL="135000" indent="-216000">
              <a:lnSpc>
                <a:spcPts val="1875"/>
              </a:lnSpc>
              <a:buFont typeface="Symbol" panose="05050102010706020507" pitchFamily="18" charset="2"/>
              <a:buChar char="-"/>
              <a:defRPr sz="1800" b="0"/>
            </a:lvl3pPr>
            <a:lvl4pPr marL="486000" indent="-216000">
              <a:lnSpc>
                <a:spcPts val="1875"/>
              </a:lnSpc>
              <a:defRPr sz="1800" b="0"/>
            </a:lvl4pPr>
            <a:lvl5pPr marL="756000" indent="-216000">
              <a:lnSpc>
                <a:spcPts val="1875"/>
              </a:lnSpc>
              <a:defRPr sz="18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715F87CF-0513-4D13-953E-F804507D3358}"/>
              </a:ext>
            </a:extLst>
          </p:cNvPr>
          <p:cNvSpPr>
            <a:spLocks noGrp="1"/>
          </p:cNvSpPr>
          <p:nvPr>
            <p:ph type="ftr" sz="quarter" idx="11"/>
          </p:nvPr>
        </p:nvSpPr>
        <p:spPr/>
        <p:txBody>
          <a:bodyPr/>
          <a:lstStyle/>
          <a:p>
            <a:r>
              <a:rPr lang="en-GB" b="1"/>
              <a:t>Presentation title </a:t>
            </a:r>
            <a:r>
              <a:rPr lang="en-GB"/>
              <a:t>Section name </a:t>
            </a:r>
          </a:p>
        </p:txBody>
      </p:sp>
      <p:sp>
        <p:nvSpPr>
          <p:cNvPr id="6" name="Slide Number Placeholder 5">
            <a:extLst>
              <a:ext uri="{FF2B5EF4-FFF2-40B4-BE49-F238E27FC236}">
                <a16:creationId xmlns:a16="http://schemas.microsoft.com/office/drawing/2014/main" id="{359B1F4D-9ADF-4D43-8B2A-098252AC952E}"/>
              </a:ext>
            </a:extLst>
          </p:cNvPr>
          <p:cNvSpPr>
            <a:spLocks noGrp="1"/>
          </p:cNvSpPr>
          <p:nvPr>
            <p:ph type="sldNum" sz="quarter" idx="12"/>
          </p:nvPr>
        </p:nvSpPr>
        <p:spPr/>
        <p:txBody>
          <a:bodyPr/>
          <a:lstStyle/>
          <a:p>
            <a:fld id="{B3D29D02-703E-4631-95A9-4E3B059CE6D1}" type="slidenum">
              <a:rPr lang="en-GB" smtClean="0"/>
              <a:t>‹#›</a:t>
            </a:fld>
            <a:endParaRPr lang="en-GB"/>
          </a:p>
        </p:txBody>
      </p:sp>
      <p:cxnSp>
        <p:nvCxnSpPr>
          <p:cNvPr id="8" name="Straight Connector 7">
            <a:extLst>
              <a:ext uri="{FF2B5EF4-FFF2-40B4-BE49-F238E27FC236}">
                <a16:creationId xmlns:a16="http://schemas.microsoft.com/office/drawing/2014/main" id="{25CBB4BE-44DB-44AA-B83A-AC6D09534349}"/>
              </a:ext>
            </a:extLst>
          </p:cNvPr>
          <p:cNvCxnSpPr/>
          <p:nvPr userDrawn="1"/>
        </p:nvCxnSpPr>
        <p:spPr>
          <a:xfrm>
            <a:off x="398366" y="536520"/>
            <a:ext cx="8343000"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DC32D0-5E7A-4911-BD32-A7E7163439A8}"/>
              </a:ext>
            </a:extLst>
          </p:cNvPr>
          <p:cNvCxnSpPr/>
          <p:nvPr userDrawn="1"/>
        </p:nvCxnSpPr>
        <p:spPr>
          <a:xfrm>
            <a:off x="399600" y="6322819"/>
            <a:ext cx="8343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D9FCBF-8B42-4944-AEF8-D8B040759364}"/>
              </a:ext>
            </a:extLst>
          </p:cNvPr>
          <p:cNvSpPr txBox="1"/>
          <p:nvPr userDrawn="1"/>
        </p:nvSpPr>
        <p:spPr>
          <a:xfrm>
            <a:off x="398523" y="6376537"/>
            <a:ext cx="2854846" cy="150041"/>
          </a:xfrm>
          <a:prstGeom prst="rect">
            <a:avLst/>
          </a:prstGeom>
          <a:noFill/>
        </p:spPr>
        <p:txBody>
          <a:bodyPr wrap="square" lIns="0" tIns="0" rIns="0" bIns="0" rtlCol="0">
            <a:spAutoFit/>
          </a:bodyPr>
          <a:lstStyle/>
          <a:p>
            <a:pPr algn="l"/>
            <a:r>
              <a:rPr lang="en-GB" sz="975" b="1">
                <a:solidFill>
                  <a:schemeClr val="tx2"/>
                </a:solidFill>
              </a:rPr>
              <a:t>Equality and Human Rights Commission</a:t>
            </a:r>
          </a:p>
        </p:txBody>
      </p:sp>
    </p:spTree>
    <p:extLst>
      <p:ext uri="{BB962C8B-B14F-4D97-AF65-F5344CB8AC3E}">
        <p14:creationId xmlns:p14="http://schemas.microsoft.com/office/powerpoint/2010/main" val="352565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Full Image Slide">
    <p:spTree>
      <p:nvGrpSpPr>
        <p:cNvPr id="1" name=""/>
        <p:cNvGrpSpPr/>
        <p:nvPr/>
      </p:nvGrpSpPr>
      <p:grpSpPr>
        <a:xfrm>
          <a:off x="0" y="0"/>
          <a:ext cx="0" cy="0"/>
          <a:chOff x="0" y="0"/>
          <a:chExt cx="0" cy="0"/>
        </a:xfrm>
      </p:grpSpPr>
      <p:sp>
        <p:nvSpPr>
          <p:cNvPr id="6" name="Title 1" hidden="1">
            <a:extLst>
              <a:ext uri="{FF2B5EF4-FFF2-40B4-BE49-F238E27FC236}">
                <a16:creationId xmlns:a16="http://schemas.microsoft.com/office/drawing/2014/main" id="{2D62CECC-812A-4205-A02D-AE94D686B5AB}"/>
              </a:ext>
            </a:extLst>
          </p:cNvPr>
          <p:cNvSpPr>
            <a:spLocks noGrp="1"/>
          </p:cNvSpPr>
          <p:nvPr>
            <p:ph type="ctrTitle" hasCustomPrompt="1"/>
          </p:nvPr>
        </p:nvSpPr>
        <p:spPr>
          <a:xfrm>
            <a:off x="398860" y="836567"/>
            <a:ext cx="4420297" cy="1006736"/>
          </a:xfrm>
          <a:solidFill>
            <a:schemeClr val="bg1"/>
          </a:solidFill>
        </p:spPr>
        <p:txBody>
          <a:bodyPr wrap="square" lIns="288000" tIns="108000" rIns="108000" bIns="0" anchor="t">
            <a:spAutoFit/>
          </a:bodyPr>
          <a:lstStyle>
            <a:lvl1pPr algn="l">
              <a:lnSpc>
                <a:spcPts val="7020"/>
              </a:lnSpc>
              <a:defRPr sz="5850" baseline="0">
                <a:solidFill>
                  <a:schemeClr val="tx2"/>
                </a:solidFill>
              </a:defRPr>
            </a:lvl1pPr>
          </a:lstStyle>
          <a:p>
            <a:r>
              <a:rPr lang="en-US"/>
              <a:t>Image slide</a:t>
            </a:r>
            <a:endParaRPr lang="en-GB"/>
          </a:p>
        </p:txBody>
      </p:sp>
      <p:sp>
        <p:nvSpPr>
          <p:cNvPr id="3" name="Footer Placeholder 2">
            <a:extLst>
              <a:ext uri="{FF2B5EF4-FFF2-40B4-BE49-F238E27FC236}">
                <a16:creationId xmlns:a16="http://schemas.microsoft.com/office/drawing/2014/main" id="{F4B848F6-73C6-4658-98D9-47526AE87685}"/>
              </a:ext>
            </a:extLst>
          </p:cNvPr>
          <p:cNvSpPr>
            <a:spLocks noGrp="1"/>
          </p:cNvSpPr>
          <p:nvPr>
            <p:ph type="ftr" sz="quarter" idx="11"/>
          </p:nvPr>
        </p:nvSpPr>
        <p:spPr/>
        <p:txBody>
          <a:bodyPr/>
          <a:lstStyle>
            <a:lvl1pPr>
              <a:defRPr>
                <a:solidFill>
                  <a:schemeClr val="bg1"/>
                </a:solidFill>
              </a:defRPr>
            </a:lvl1pPr>
          </a:lstStyle>
          <a:p>
            <a:r>
              <a:rPr lang="en-GB" b="1"/>
              <a:t>Presentation title </a:t>
            </a:r>
            <a:r>
              <a:rPr lang="en-GB"/>
              <a:t>Section name </a:t>
            </a:r>
          </a:p>
        </p:txBody>
      </p:sp>
      <p:sp>
        <p:nvSpPr>
          <p:cNvPr id="4" name="Slide Number Placeholder 3">
            <a:extLst>
              <a:ext uri="{FF2B5EF4-FFF2-40B4-BE49-F238E27FC236}">
                <a16:creationId xmlns:a16="http://schemas.microsoft.com/office/drawing/2014/main" id="{4FAE53A9-9D69-4B48-AB12-DA1CD64FE30B}"/>
              </a:ext>
            </a:extLst>
          </p:cNvPr>
          <p:cNvSpPr>
            <a:spLocks noGrp="1"/>
          </p:cNvSpPr>
          <p:nvPr>
            <p:ph type="sldNum" sz="quarter" idx="12"/>
          </p:nvPr>
        </p:nvSpPr>
        <p:spPr/>
        <p:txBody>
          <a:bodyPr/>
          <a:lstStyle>
            <a:lvl1pPr>
              <a:defRPr>
                <a:solidFill>
                  <a:schemeClr val="bg1"/>
                </a:solidFill>
              </a:defRPr>
            </a:lvl1pPr>
          </a:lstStyle>
          <a:p>
            <a:fld id="{B3D29D02-703E-4631-95A9-4E3B059CE6D1}" type="slidenum">
              <a:rPr lang="en-GB" smtClean="0"/>
              <a:pPr/>
              <a:t>‹#›</a:t>
            </a:fld>
            <a:endParaRPr lang="en-GB"/>
          </a:p>
        </p:txBody>
      </p:sp>
      <p:sp>
        <p:nvSpPr>
          <p:cNvPr id="10" name="Text Placeholder 9">
            <a:extLst>
              <a:ext uri="{FF2B5EF4-FFF2-40B4-BE49-F238E27FC236}">
                <a16:creationId xmlns:a16="http://schemas.microsoft.com/office/drawing/2014/main" id="{D9976E77-B5B7-4FBB-A029-4938F1D8C9B5}"/>
              </a:ext>
            </a:extLst>
          </p:cNvPr>
          <p:cNvSpPr>
            <a:spLocks noGrp="1"/>
          </p:cNvSpPr>
          <p:nvPr>
            <p:ph type="body" sz="quarter" idx="15" hasCustomPrompt="1"/>
          </p:nvPr>
        </p:nvSpPr>
        <p:spPr>
          <a:xfrm>
            <a:off x="398860" y="6375600"/>
            <a:ext cx="2663794" cy="292394"/>
          </a:xfrm>
        </p:spPr>
        <p:txBody>
          <a:bodyPr/>
          <a:lstStyle>
            <a:lvl1pPr>
              <a:lnSpc>
                <a:spcPct val="100000"/>
              </a:lnSpc>
              <a:spcAft>
                <a:spcPts val="0"/>
              </a:spcAft>
              <a:defRPr sz="975" b="1">
                <a:solidFill>
                  <a:schemeClr val="bg1"/>
                </a:solidFill>
              </a:defRPr>
            </a:lvl1pPr>
          </a:lstStyle>
          <a:p>
            <a:pPr lvl="0"/>
            <a:r>
              <a:rPr lang="en-GB"/>
              <a:t>Equality and Human Rights Commission</a:t>
            </a:r>
          </a:p>
        </p:txBody>
      </p:sp>
      <p:sp>
        <p:nvSpPr>
          <p:cNvPr id="12" name="Picture Placeholder 6">
            <a:extLst>
              <a:ext uri="{FF2B5EF4-FFF2-40B4-BE49-F238E27FC236}">
                <a16:creationId xmlns:a16="http://schemas.microsoft.com/office/drawing/2014/main" id="{FE905495-C2B0-4C56-8AAF-84DD989D3C8F}"/>
              </a:ext>
            </a:extLst>
          </p:cNvPr>
          <p:cNvSpPr>
            <a:spLocks noGrp="1"/>
          </p:cNvSpPr>
          <p:nvPr>
            <p:ph type="pic" sz="quarter" idx="16"/>
          </p:nvPr>
        </p:nvSpPr>
        <p:spPr>
          <a:xfrm>
            <a:off x="-3" y="-4460"/>
            <a:ext cx="9153000" cy="6862460"/>
          </a:xfrm>
          <a:custGeom>
            <a:avLst/>
            <a:gdLst>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511126 w 7888705"/>
              <a:gd name="connsiteY6" fmla="*/ 6346868 h 6857994"/>
              <a:gd name="connsiteX7" fmla="*/ 7377579 w 7888705"/>
              <a:gd name="connsiteY7" fmla="*/ 6346868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315438 w 7888705"/>
              <a:gd name="connsiteY6" fmla="*/ 6332636 h 6857994"/>
              <a:gd name="connsiteX7" fmla="*/ 7377579 w 7888705"/>
              <a:gd name="connsiteY7" fmla="*/ 6346868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511126 w 7888705"/>
              <a:gd name="connsiteY5" fmla="*/ 511126 h 6857994"/>
              <a:gd name="connsiteX6" fmla="*/ 315438 w 7888705"/>
              <a:gd name="connsiteY6" fmla="*/ 6332636 h 6857994"/>
              <a:gd name="connsiteX7" fmla="*/ 7377579 w 7888705"/>
              <a:gd name="connsiteY7" fmla="*/ 6336194 h 6857994"/>
              <a:gd name="connsiteX8" fmla="*/ 7377579 w 7888705"/>
              <a:gd name="connsiteY8" fmla="*/ 511126 h 6857994"/>
              <a:gd name="connsiteX9" fmla="*/ 511126 w 7888705"/>
              <a:gd name="connsiteY9" fmla="*/ 5111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035626 h 6857994"/>
              <a:gd name="connsiteX6" fmla="*/ 315438 w 7888705"/>
              <a:gd name="connsiteY6" fmla="*/ 6332636 h 6857994"/>
              <a:gd name="connsiteX7" fmla="*/ 7377579 w 7888705"/>
              <a:gd name="connsiteY7" fmla="*/ 6336194 h 6857994"/>
              <a:gd name="connsiteX8" fmla="*/ 7377579 w 7888705"/>
              <a:gd name="connsiteY8" fmla="*/ 511126 h 6857994"/>
              <a:gd name="connsiteX9" fmla="*/ 320626 w 7888705"/>
              <a:gd name="connsiteY9" fmla="*/ 60356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035626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20626 w 7888705"/>
              <a:gd name="connsiteY9" fmla="*/ 6035626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20626 w 7888705"/>
              <a:gd name="connsiteY5" fmla="*/ 6319895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20626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77579 w 7888705"/>
              <a:gd name="connsiteY7" fmla="*/ 6336194 h 6857994"/>
              <a:gd name="connsiteX8" fmla="*/ 7377579 w 7888705"/>
              <a:gd name="connsiteY8" fmla="*/ 6022926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77579 w 7888705"/>
              <a:gd name="connsiteY7" fmla="*/ 6336194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60910 w 7888705"/>
              <a:gd name="connsiteY7" fmla="*/ 6331431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9895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9895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564560 w 8453265"/>
              <a:gd name="connsiteY0" fmla="*/ 0 h 6857994"/>
              <a:gd name="connsiteX1" fmla="*/ 8453265 w 8453265"/>
              <a:gd name="connsiteY1" fmla="*/ 0 h 6857994"/>
              <a:gd name="connsiteX2" fmla="*/ 8453265 w 8453265"/>
              <a:gd name="connsiteY2" fmla="*/ 6857994 h 6857994"/>
              <a:gd name="connsiteX3" fmla="*/ 564560 w 8453265"/>
              <a:gd name="connsiteY3" fmla="*/ 6857994 h 6857994"/>
              <a:gd name="connsiteX4" fmla="*/ 564560 w 8453265"/>
              <a:gd name="connsiteY4" fmla="*/ 0 h 6857994"/>
              <a:gd name="connsiteX5" fmla="*/ 880423 w 8453265"/>
              <a:gd name="connsiteY5" fmla="*/ 6317514 h 6857994"/>
              <a:gd name="connsiteX6" fmla="*/ 879998 w 8453265"/>
              <a:gd name="connsiteY6" fmla="*/ 6332636 h 6857994"/>
              <a:gd name="connsiteX7" fmla="*/ 7923089 w 8453265"/>
              <a:gd name="connsiteY7" fmla="*/ 6331431 h 6857994"/>
              <a:gd name="connsiteX8" fmla="*/ 7920707 w 8453265"/>
              <a:gd name="connsiteY8" fmla="*/ 6315820 h 6857994"/>
              <a:gd name="connsiteX9" fmla="*/ 880423 w 8453265"/>
              <a:gd name="connsiteY9" fmla="*/ 6317514 h 6857994"/>
              <a:gd name="connsiteX0" fmla="*/ 564560 w 8453265"/>
              <a:gd name="connsiteY0" fmla="*/ 0 h 6857994"/>
              <a:gd name="connsiteX1" fmla="*/ 8453265 w 8453265"/>
              <a:gd name="connsiteY1" fmla="*/ 0 h 6857994"/>
              <a:gd name="connsiteX2" fmla="*/ 8453265 w 8453265"/>
              <a:gd name="connsiteY2" fmla="*/ 6857994 h 6857994"/>
              <a:gd name="connsiteX3" fmla="*/ 564560 w 8453265"/>
              <a:gd name="connsiteY3" fmla="*/ 6857994 h 6857994"/>
              <a:gd name="connsiteX4" fmla="*/ 564560 w 8453265"/>
              <a:gd name="connsiteY4" fmla="*/ 0 h 6857994"/>
              <a:gd name="connsiteX5" fmla="*/ 880423 w 8453265"/>
              <a:gd name="connsiteY5" fmla="*/ 6317514 h 6857994"/>
              <a:gd name="connsiteX6" fmla="*/ 879998 w 8453265"/>
              <a:gd name="connsiteY6" fmla="*/ 6332636 h 6857994"/>
              <a:gd name="connsiteX7" fmla="*/ 7923089 w 8453265"/>
              <a:gd name="connsiteY7" fmla="*/ 6331431 h 6857994"/>
              <a:gd name="connsiteX8" fmla="*/ 7920707 w 8453265"/>
              <a:gd name="connsiteY8" fmla="*/ 6315820 h 6857994"/>
              <a:gd name="connsiteX9" fmla="*/ 880423 w 8453265"/>
              <a:gd name="connsiteY9" fmla="*/ 6317514 h 6857994"/>
              <a:gd name="connsiteX0" fmla="*/ 205950 w 8094655"/>
              <a:gd name="connsiteY0" fmla="*/ 0 h 6857994"/>
              <a:gd name="connsiteX1" fmla="*/ 8094655 w 8094655"/>
              <a:gd name="connsiteY1" fmla="*/ 0 h 6857994"/>
              <a:gd name="connsiteX2" fmla="*/ 8094655 w 8094655"/>
              <a:gd name="connsiteY2" fmla="*/ 6857994 h 6857994"/>
              <a:gd name="connsiteX3" fmla="*/ 205950 w 8094655"/>
              <a:gd name="connsiteY3" fmla="*/ 6857994 h 6857994"/>
              <a:gd name="connsiteX4" fmla="*/ 205950 w 8094655"/>
              <a:gd name="connsiteY4" fmla="*/ 0 h 6857994"/>
              <a:gd name="connsiteX5" fmla="*/ 521813 w 8094655"/>
              <a:gd name="connsiteY5" fmla="*/ 6317514 h 6857994"/>
              <a:gd name="connsiteX6" fmla="*/ 521388 w 8094655"/>
              <a:gd name="connsiteY6" fmla="*/ 6332636 h 6857994"/>
              <a:gd name="connsiteX7" fmla="*/ 7564479 w 8094655"/>
              <a:gd name="connsiteY7" fmla="*/ 6331431 h 6857994"/>
              <a:gd name="connsiteX8" fmla="*/ 7562097 w 8094655"/>
              <a:gd name="connsiteY8" fmla="*/ 6315820 h 6857994"/>
              <a:gd name="connsiteX9" fmla="*/ 521813 w 809465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315863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315863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17514 h 6857994"/>
              <a:gd name="connsiteX6" fmla="*/ 315438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17514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17514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88381 w 7888705"/>
              <a:gd name="connsiteY5" fmla="*/ 6320012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88381 w 7888705"/>
              <a:gd name="connsiteY9" fmla="*/ 6320012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332636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295160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87956 w 7888705"/>
              <a:gd name="connsiteY6" fmla="*/ 6295160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31431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6147 w 7888705"/>
              <a:gd name="connsiteY8" fmla="*/ 63158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20817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8645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48651 w 7888705"/>
              <a:gd name="connsiteY8" fmla="*/ 631831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1143 w 7888705"/>
              <a:gd name="connsiteY8" fmla="*/ 631582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3094351 w 7888705"/>
              <a:gd name="connsiteY9" fmla="*/ 6318354 h 6857994"/>
              <a:gd name="connsiteX10" fmla="*/ 290879 w 7888705"/>
              <a:gd name="connsiteY10"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63641 w 7888705"/>
              <a:gd name="connsiteY8" fmla="*/ 6318320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58529 w 7888705"/>
              <a:gd name="connsiteY7" fmla="*/ 6328932 h 6857994"/>
              <a:gd name="connsiteX8" fmla="*/ 7356146 w 7888705"/>
              <a:gd name="connsiteY8" fmla="*/ 6320818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8522 w 7888705"/>
              <a:gd name="connsiteY7" fmla="*/ 6381397 h 6857994"/>
              <a:gd name="connsiteX8" fmla="*/ 7356146 w 7888705"/>
              <a:gd name="connsiteY8" fmla="*/ 6320818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8522 w 7888705"/>
              <a:gd name="connsiteY7" fmla="*/ 6381397 h 6857994"/>
              <a:gd name="connsiteX8" fmla="*/ 7358644 w 7888705"/>
              <a:gd name="connsiteY8" fmla="*/ 624087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58644 w 7888705"/>
              <a:gd name="connsiteY8" fmla="*/ 6240871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46612 w 7888705"/>
              <a:gd name="connsiteY8" fmla="*/ 6301029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70676 w 7888705"/>
              <a:gd name="connsiteY8" fmla="*/ 6325092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403155 w 7888705"/>
              <a:gd name="connsiteY8" fmla="*/ 6322594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32427 w 7888705"/>
              <a:gd name="connsiteY7" fmla="*/ 6742344 h 6857994"/>
              <a:gd name="connsiteX8" fmla="*/ 7365680 w 7888705"/>
              <a:gd name="connsiteY8" fmla="*/ 6320096 h 6857994"/>
              <a:gd name="connsiteX9" fmla="*/ 290879 w 7888705"/>
              <a:gd name="connsiteY9" fmla="*/ 6322510 h 6857994"/>
              <a:gd name="connsiteX0" fmla="*/ 0 w 7888705"/>
              <a:gd name="connsiteY0" fmla="*/ 0 h 6857994"/>
              <a:gd name="connsiteX1" fmla="*/ 7888705 w 7888705"/>
              <a:gd name="connsiteY1" fmla="*/ 0 h 6857994"/>
              <a:gd name="connsiteX2" fmla="*/ 7888705 w 7888705"/>
              <a:gd name="connsiteY2" fmla="*/ 6857994 h 6857994"/>
              <a:gd name="connsiteX3" fmla="*/ 0 w 7888705"/>
              <a:gd name="connsiteY3" fmla="*/ 6857994 h 6857994"/>
              <a:gd name="connsiteX4" fmla="*/ 0 w 7888705"/>
              <a:gd name="connsiteY4" fmla="*/ 0 h 6857994"/>
              <a:gd name="connsiteX5" fmla="*/ 290879 w 7888705"/>
              <a:gd name="connsiteY5" fmla="*/ 6322510 h 6857994"/>
              <a:gd name="connsiteX6" fmla="*/ 292953 w 7888705"/>
              <a:gd name="connsiteY6" fmla="*/ 6330137 h 6857994"/>
              <a:gd name="connsiteX7" fmla="*/ 7367404 w 7888705"/>
              <a:gd name="connsiteY7" fmla="*/ 6330115 h 6857994"/>
              <a:gd name="connsiteX8" fmla="*/ 7365680 w 7888705"/>
              <a:gd name="connsiteY8" fmla="*/ 6320096 h 6857994"/>
              <a:gd name="connsiteX9" fmla="*/ 290879 w 7888705"/>
              <a:gd name="connsiteY9" fmla="*/ 6322510 h 6857994"/>
              <a:gd name="connsiteX0" fmla="*/ 51170 w 7939875"/>
              <a:gd name="connsiteY0" fmla="*/ 0 h 6857994"/>
              <a:gd name="connsiteX1" fmla="*/ 7939875 w 7939875"/>
              <a:gd name="connsiteY1" fmla="*/ 0 h 6857994"/>
              <a:gd name="connsiteX2" fmla="*/ 7939875 w 7939875"/>
              <a:gd name="connsiteY2" fmla="*/ 6857994 h 6857994"/>
              <a:gd name="connsiteX3" fmla="*/ 0 w 7939875"/>
              <a:gd name="connsiteY3" fmla="*/ 6857994 h 6857994"/>
              <a:gd name="connsiteX4" fmla="*/ 51170 w 7939875"/>
              <a:gd name="connsiteY4" fmla="*/ 0 h 6857994"/>
              <a:gd name="connsiteX5" fmla="*/ 342049 w 7939875"/>
              <a:gd name="connsiteY5" fmla="*/ 6322510 h 6857994"/>
              <a:gd name="connsiteX6" fmla="*/ 344123 w 7939875"/>
              <a:gd name="connsiteY6" fmla="*/ 6330137 h 6857994"/>
              <a:gd name="connsiteX7" fmla="*/ 7418574 w 7939875"/>
              <a:gd name="connsiteY7" fmla="*/ 6330115 h 6857994"/>
              <a:gd name="connsiteX8" fmla="*/ 7416850 w 7939875"/>
              <a:gd name="connsiteY8" fmla="*/ 6320096 h 6857994"/>
              <a:gd name="connsiteX9" fmla="*/ 342049 w 7939875"/>
              <a:gd name="connsiteY9" fmla="*/ 6322510 h 6857994"/>
              <a:gd name="connsiteX0" fmla="*/ 0 w 7939875"/>
              <a:gd name="connsiteY0" fmla="*/ 0 h 6862454"/>
              <a:gd name="connsiteX1" fmla="*/ 7939875 w 7939875"/>
              <a:gd name="connsiteY1" fmla="*/ 4460 h 6862454"/>
              <a:gd name="connsiteX2" fmla="*/ 7939875 w 7939875"/>
              <a:gd name="connsiteY2" fmla="*/ 6862454 h 6862454"/>
              <a:gd name="connsiteX3" fmla="*/ 0 w 7939875"/>
              <a:gd name="connsiteY3" fmla="*/ 6862454 h 6862454"/>
              <a:gd name="connsiteX4" fmla="*/ 0 w 7939875"/>
              <a:gd name="connsiteY4" fmla="*/ 0 h 6862454"/>
              <a:gd name="connsiteX5" fmla="*/ 342049 w 7939875"/>
              <a:gd name="connsiteY5" fmla="*/ 6326970 h 6862454"/>
              <a:gd name="connsiteX6" fmla="*/ 344123 w 7939875"/>
              <a:gd name="connsiteY6" fmla="*/ 6334597 h 6862454"/>
              <a:gd name="connsiteX7" fmla="*/ 7418574 w 7939875"/>
              <a:gd name="connsiteY7" fmla="*/ 6334575 h 6862454"/>
              <a:gd name="connsiteX8" fmla="*/ 7416850 w 7939875"/>
              <a:gd name="connsiteY8" fmla="*/ 6324556 h 6862454"/>
              <a:gd name="connsiteX9" fmla="*/ 342049 w 7939875"/>
              <a:gd name="connsiteY9" fmla="*/ 6326970 h 6862454"/>
              <a:gd name="connsiteX0" fmla="*/ 0 w 7939875"/>
              <a:gd name="connsiteY0" fmla="*/ 0 h 6862454"/>
              <a:gd name="connsiteX1" fmla="*/ 7939875 w 7939875"/>
              <a:gd name="connsiteY1" fmla="*/ 4460 h 6862454"/>
              <a:gd name="connsiteX2" fmla="*/ 7774994 w 7939875"/>
              <a:gd name="connsiteY2" fmla="*/ 6853533 h 6862454"/>
              <a:gd name="connsiteX3" fmla="*/ 0 w 7939875"/>
              <a:gd name="connsiteY3" fmla="*/ 6862454 h 6862454"/>
              <a:gd name="connsiteX4" fmla="*/ 0 w 7939875"/>
              <a:gd name="connsiteY4" fmla="*/ 0 h 6862454"/>
              <a:gd name="connsiteX5" fmla="*/ 342049 w 7939875"/>
              <a:gd name="connsiteY5" fmla="*/ 6326970 h 6862454"/>
              <a:gd name="connsiteX6" fmla="*/ 344123 w 7939875"/>
              <a:gd name="connsiteY6" fmla="*/ 6334597 h 6862454"/>
              <a:gd name="connsiteX7" fmla="*/ 7418574 w 7939875"/>
              <a:gd name="connsiteY7" fmla="*/ 6334575 h 6862454"/>
              <a:gd name="connsiteX8" fmla="*/ 7416850 w 7939875"/>
              <a:gd name="connsiteY8" fmla="*/ 6324556 h 6862454"/>
              <a:gd name="connsiteX9" fmla="*/ 342049 w 7939875"/>
              <a:gd name="connsiteY9" fmla="*/ 6326970 h 6862454"/>
              <a:gd name="connsiteX0" fmla="*/ 0 w 7939875"/>
              <a:gd name="connsiteY0" fmla="*/ 0 h 6862454"/>
              <a:gd name="connsiteX1" fmla="*/ 7939875 w 7939875"/>
              <a:gd name="connsiteY1" fmla="*/ 4460 h 6862454"/>
              <a:gd name="connsiteX2" fmla="*/ 7774994 w 7939875"/>
              <a:gd name="connsiteY2" fmla="*/ 6857994 h 6862454"/>
              <a:gd name="connsiteX3" fmla="*/ 0 w 7939875"/>
              <a:gd name="connsiteY3" fmla="*/ 6862454 h 6862454"/>
              <a:gd name="connsiteX4" fmla="*/ 0 w 7939875"/>
              <a:gd name="connsiteY4" fmla="*/ 0 h 6862454"/>
              <a:gd name="connsiteX5" fmla="*/ 342049 w 7939875"/>
              <a:gd name="connsiteY5" fmla="*/ 6326970 h 6862454"/>
              <a:gd name="connsiteX6" fmla="*/ 344123 w 7939875"/>
              <a:gd name="connsiteY6" fmla="*/ 6334597 h 6862454"/>
              <a:gd name="connsiteX7" fmla="*/ 7418574 w 7939875"/>
              <a:gd name="connsiteY7" fmla="*/ 6334575 h 6862454"/>
              <a:gd name="connsiteX8" fmla="*/ 7416850 w 7939875"/>
              <a:gd name="connsiteY8" fmla="*/ 6324556 h 6862454"/>
              <a:gd name="connsiteX9" fmla="*/ 342049 w 7939875"/>
              <a:gd name="connsiteY9" fmla="*/ 6326970 h 6862454"/>
              <a:gd name="connsiteX0" fmla="*/ 0 w 7939875"/>
              <a:gd name="connsiteY0" fmla="*/ 0 h 6862454"/>
              <a:gd name="connsiteX1" fmla="*/ 7939875 w 7939875"/>
              <a:gd name="connsiteY1" fmla="*/ 4460 h 6862454"/>
              <a:gd name="connsiteX2" fmla="*/ 7769309 w 7939875"/>
              <a:gd name="connsiteY2" fmla="*/ 6862454 h 6862454"/>
              <a:gd name="connsiteX3" fmla="*/ 0 w 7939875"/>
              <a:gd name="connsiteY3" fmla="*/ 6862454 h 6862454"/>
              <a:gd name="connsiteX4" fmla="*/ 0 w 7939875"/>
              <a:gd name="connsiteY4" fmla="*/ 0 h 6862454"/>
              <a:gd name="connsiteX5" fmla="*/ 342049 w 7939875"/>
              <a:gd name="connsiteY5" fmla="*/ 6326970 h 6862454"/>
              <a:gd name="connsiteX6" fmla="*/ 344123 w 7939875"/>
              <a:gd name="connsiteY6" fmla="*/ 6334597 h 6862454"/>
              <a:gd name="connsiteX7" fmla="*/ 7418574 w 7939875"/>
              <a:gd name="connsiteY7" fmla="*/ 6334575 h 6862454"/>
              <a:gd name="connsiteX8" fmla="*/ 7416850 w 7939875"/>
              <a:gd name="connsiteY8" fmla="*/ 6324556 h 6862454"/>
              <a:gd name="connsiteX9" fmla="*/ 342049 w 7939875"/>
              <a:gd name="connsiteY9" fmla="*/ 6326970 h 6862454"/>
              <a:gd name="connsiteX0" fmla="*/ 0 w 7774994"/>
              <a:gd name="connsiteY0" fmla="*/ 0 h 6862454"/>
              <a:gd name="connsiteX1" fmla="*/ 7774994 w 7774994"/>
              <a:gd name="connsiteY1" fmla="*/ 0 h 6862454"/>
              <a:gd name="connsiteX2" fmla="*/ 7769309 w 7774994"/>
              <a:gd name="connsiteY2" fmla="*/ 6862454 h 6862454"/>
              <a:gd name="connsiteX3" fmla="*/ 0 w 7774994"/>
              <a:gd name="connsiteY3" fmla="*/ 6862454 h 6862454"/>
              <a:gd name="connsiteX4" fmla="*/ 0 w 7774994"/>
              <a:gd name="connsiteY4" fmla="*/ 0 h 6862454"/>
              <a:gd name="connsiteX5" fmla="*/ 342049 w 7774994"/>
              <a:gd name="connsiteY5" fmla="*/ 6326970 h 6862454"/>
              <a:gd name="connsiteX6" fmla="*/ 344123 w 7774994"/>
              <a:gd name="connsiteY6" fmla="*/ 6334597 h 6862454"/>
              <a:gd name="connsiteX7" fmla="*/ 7418574 w 7774994"/>
              <a:gd name="connsiteY7" fmla="*/ 6334575 h 6862454"/>
              <a:gd name="connsiteX8" fmla="*/ 7416850 w 7774994"/>
              <a:gd name="connsiteY8" fmla="*/ 6324556 h 6862454"/>
              <a:gd name="connsiteX9" fmla="*/ 342049 w 7774994"/>
              <a:gd name="connsiteY9" fmla="*/ 6326970 h 6862454"/>
              <a:gd name="connsiteX0" fmla="*/ 0 w 7774994"/>
              <a:gd name="connsiteY0" fmla="*/ 0 h 6862454"/>
              <a:gd name="connsiteX1" fmla="*/ 7774994 w 7774994"/>
              <a:gd name="connsiteY1" fmla="*/ 0 h 6862454"/>
              <a:gd name="connsiteX2" fmla="*/ 7772152 w 7774994"/>
              <a:gd name="connsiteY2" fmla="*/ 6862454 h 6862454"/>
              <a:gd name="connsiteX3" fmla="*/ 0 w 7774994"/>
              <a:gd name="connsiteY3" fmla="*/ 6862454 h 6862454"/>
              <a:gd name="connsiteX4" fmla="*/ 0 w 7774994"/>
              <a:gd name="connsiteY4" fmla="*/ 0 h 6862454"/>
              <a:gd name="connsiteX5" fmla="*/ 342049 w 7774994"/>
              <a:gd name="connsiteY5" fmla="*/ 6326970 h 6862454"/>
              <a:gd name="connsiteX6" fmla="*/ 344123 w 7774994"/>
              <a:gd name="connsiteY6" fmla="*/ 6334597 h 6862454"/>
              <a:gd name="connsiteX7" fmla="*/ 7418574 w 7774994"/>
              <a:gd name="connsiteY7" fmla="*/ 6334575 h 6862454"/>
              <a:gd name="connsiteX8" fmla="*/ 7416850 w 7774994"/>
              <a:gd name="connsiteY8" fmla="*/ 6324556 h 6862454"/>
              <a:gd name="connsiteX9" fmla="*/ 342049 w 7774994"/>
              <a:gd name="connsiteY9" fmla="*/ 6326970 h 6862454"/>
              <a:gd name="connsiteX0" fmla="*/ 0 w 7774994"/>
              <a:gd name="connsiteY0" fmla="*/ 0 h 6862454"/>
              <a:gd name="connsiteX1" fmla="*/ 7774994 w 7774994"/>
              <a:gd name="connsiteY1" fmla="*/ 0 h 6862454"/>
              <a:gd name="connsiteX2" fmla="*/ 7757915 w 7774994"/>
              <a:gd name="connsiteY2" fmla="*/ 6862454 h 6862454"/>
              <a:gd name="connsiteX3" fmla="*/ 0 w 7774994"/>
              <a:gd name="connsiteY3" fmla="*/ 6862454 h 6862454"/>
              <a:gd name="connsiteX4" fmla="*/ 0 w 7774994"/>
              <a:gd name="connsiteY4" fmla="*/ 0 h 6862454"/>
              <a:gd name="connsiteX5" fmla="*/ 342049 w 7774994"/>
              <a:gd name="connsiteY5" fmla="*/ 6326970 h 6862454"/>
              <a:gd name="connsiteX6" fmla="*/ 344123 w 7774994"/>
              <a:gd name="connsiteY6" fmla="*/ 6334597 h 6862454"/>
              <a:gd name="connsiteX7" fmla="*/ 7418574 w 7774994"/>
              <a:gd name="connsiteY7" fmla="*/ 6334575 h 6862454"/>
              <a:gd name="connsiteX8" fmla="*/ 7416850 w 7774994"/>
              <a:gd name="connsiteY8" fmla="*/ 6324556 h 6862454"/>
              <a:gd name="connsiteX9" fmla="*/ 342049 w 7774994"/>
              <a:gd name="connsiteY9" fmla="*/ 6326970 h 6862454"/>
              <a:gd name="connsiteX0" fmla="*/ 0 w 7758096"/>
              <a:gd name="connsiteY0" fmla="*/ 0 h 6862454"/>
              <a:gd name="connsiteX1" fmla="*/ 7756689 w 7758096"/>
              <a:gd name="connsiteY1" fmla="*/ 0 h 6862454"/>
              <a:gd name="connsiteX2" fmla="*/ 7757915 w 7758096"/>
              <a:gd name="connsiteY2" fmla="*/ 6862454 h 6862454"/>
              <a:gd name="connsiteX3" fmla="*/ 0 w 7758096"/>
              <a:gd name="connsiteY3" fmla="*/ 6862454 h 6862454"/>
              <a:gd name="connsiteX4" fmla="*/ 0 w 7758096"/>
              <a:gd name="connsiteY4" fmla="*/ 0 h 6862454"/>
              <a:gd name="connsiteX5" fmla="*/ 342049 w 7758096"/>
              <a:gd name="connsiteY5" fmla="*/ 6326970 h 6862454"/>
              <a:gd name="connsiteX6" fmla="*/ 344123 w 7758096"/>
              <a:gd name="connsiteY6" fmla="*/ 6334597 h 6862454"/>
              <a:gd name="connsiteX7" fmla="*/ 7418574 w 7758096"/>
              <a:gd name="connsiteY7" fmla="*/ 6334575 h 6862454"/>
              <a:gd name="connsiteX8" fmla="*/ 7416850 w 7758096"/>
              <a:gd name="connsiteY8" fmla="*/ 6324556 h 6862454"/>
              <a:gd name="connsiteX9" fmla="*/ 342049 w 7758096"/>
              <a:gd name="connsiteY9" fmla="*/ 6326970 h 6862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58096" h="6862454">
                <a:moveTo>
                  <a:pt x="0" y="0"/>
                </a:moveTo>
                <a:lnTo>
                  <a:pt x="7756689" y="0"/>
                </a:lnTo>
                <a:cubicBezTo>
                  <a:pt x="7755742" y="2287485"/>
                  <a:pt x="7758862" y="4574969"/>
                  <a:pt x="7757915" y="6862454"/>
                </a:cubicBezTo>
                <a:lnTo>
                  <a:pt x="0" y="6862454"/>
                </a:lnTo>
                <a:lnTo>
                  <a:pt x="0" y="0"/>
                </a:lnTo>
                <a:close/>
                <a:moveTo>
                  <a:pt x="342049" y="6326970"/>
                </a:moveTo>
                <a:cubicBezTo>
                  <a:pt x="338537" y="6326694"/>
                  <a:pt x="343363" y="6335355"/>
                  <a:pt x="344123" y="6334597"/>
                </a:cubicBezTo>
                <a:lnTo>
                  <a:pt x="7418574" y="6334575"/>
                </a:lnTo>
                <a:cubicBezTo>
                  <a:pt x="7418613" y="6331870"/>
                  <a:pt x="7416811" y="6327261"/>
                  <a:pt x="7416850" y="6324556"/>
                </a:cubicBezTo>
                <a:lnTo>
                  <a:pt x="342049" y="6326970"/>
                </a:lnTo>
                <a:close/>
              </a:path>
            </a:pathLst>
          </a:custGeom>
          <a:noFill/>
          <a:ln>
            <a:noFill/>
          </a:ln>
        </p:spPr>
        <p:txBody>
          <a:bodyPr anchor="ctr"/>
          <a:lstStyle>
            <a:lvl1pPr algn="ctr">
              <a:defRPr/>
            </a:lvl1pPr>
          </a:lstStyle>
          <a:p>
            <a:r>
              <a:rPr lang="en-US"/>
              <a:t>Click icon to add picture</a:t>
            </a:r>
            <a:endParaRPr lang="en-GB"/>
          </a:p>
        </p:txBody>
      </p:sp>
    </p:spTree>
    <p:extLst>
      <p:ext uri="{BB962C8B-B14F-4D97-AF65-F5344CB8AC3E}">
        <p14:creationId xmlns:p14="http://schemas.microsoft.com/office/powerpoint/2010/main" val="3337669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138A9AE-9A68-4CD9-92F1-92E26CD3AD98}"/>
              </a:ext>
            </a:extLst>
          </p:cNvPr>
          <p:cNvSpPr/>
          <p:nvPr userDrawn="1"/>
        </p:nvSpPr>
        <p:spPr>
          <a:xfrm>
            <a:off x="0" y="0"/>
            <a:ext cx="9144000" cy="3347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1">
            <a:extLst>
              <a:ext uri="{FF2B5EF4-FFF2-40B4-BE49-F238E27FC236}">
                <a16:creationId xmlns:a16="http://schemas.microsoft.com/office/drawing/2014/main" id="{2D62CECC-812A-4205-A02D-AE94D686B5AB}"/>
              </a:ext>
            </a:extLst>
          </p:cNvPr>
          <p:cNvSpPr>
            <a:spLocks noGrp="1"/>
          </p:cNvSpPr>
          <p:nvPr>
            <p:ph type="ctrTitle" hasCustomPrompt="1"/>
          </p:nvPr>
        </p:nvSpPr>
        <p:spPr>
          <a:xfrm>
            <a:off x="393492" y="2278503"/>
            <a:ext cx="3834000" cy="1404000"/>
          </a:xfrm>
          <a:solidFill>
            <a:schemeClr val="accent2"/>
          </a:solidFill>
        </p:spPr>
        <p:txBody>
          <a:bodyPr wrap="square" lIns="288000" tIns="108000" rIns="108000" bIns="0" anchor="t">
            <a:noAutofit/>
          </a:bodyPr>
          <a:lstStyle>
            <a:lvl1pPr algn="l">
              <a:lnSpc>
                <a:spcPts val="7020"/>
              </a:lnSpc>
              <a:defRPr sz="5850">
                <a:solidFill>
                  <a:schemeClr val="bg1"/>
                </a:solidFill>
              </a:defRPr>
            </a:lvl1pPr>
          </a:lstStyle>
          <a:p>
            <a:r>
              <a:rPr lang="en-US"/>
              <a:t>Thank you</a:t>
            </a:r>
            <a:endParaRPr lang="en-GB"/>
          </a:p>
        </p:txBody>
      </p:sp>
      <p:sp>
        <p:nvSpPr>
          <p:cNvPr id="14" name="TextBox 13">
            <a:extLst>
              <a:ext uri="{FF2B5EF4-FFF2-40B4-BE49-F238E27FC236}">
                <a16:creationId xmlns:a16="http://schemas.microsoft.com/office/drawing/2014/main" id="{C45D528E-D56B-4B90-B3F0-42DF04AF535F}"/>
              </a:ext>
            </a:extLst>
          </p:cNvPr>
          <p:cNvSpPr txBox="1"/>
          <p:nvPr userDrawn="1"/>
        </p:nvSpPr>
        <p:spPr>
          <a:xfrm>
            <a:off x="5853573" y="6116275"/>
            <a:ext cx="2887579" cy="207749"/>
          </a:xfrm>
          <a:prstGeom prst="rect">
            <a:avLst/>
          </a:prstGeom>
          <a:noFill/>
        </p:spPr>
        <p:txBody>
          <a:bodyPr wrap="square" lIns="0" tIns="0" rIns="0" bIns="0" rtlCol="0">
            <a:spAutoFit/>
          </a:bodyPr>
          <a:lstStyle/>
          <a:p>
            <a:pPr algn="r"/>
            <a:r>
              <a:rPr lang="en-GB" sz="1350" b="1">
                <a:solidFill>
                  <a:schemeClr val="bg1"/>
                </a:solidFill>
              </a:rPr>
              <a:t>equalityhumanrights.com</a:t>
            </a:r>
          </a:p>
        </p:txBody>
      </p:sp>
      <p:sp>
        <p:nvSpPr>
          <p:cNvPr id="5" name="Picture Placeholder 4"/>
          <p:cNvSpPr>
            <a:spLocks noGrp="1"/>
          </p:cNvSpPr>
          <p:nvPr>
            <p:ph type="pic" sz="quarter" idx="14"/>
          </p:nvPr>
        </p:nvSpPr>
        <p:spPr>
          <a:xfrm>
            <a:off x="6412500" y="543600"/>
            <a:ext cx="2330100" cy="795600"/>
          </a:xfrm>
        </p:spPr>
        <p:txBody>
          <a:bodyPr/>
          <a:lstStyle/>
          <a:p>
            <a:r>
              <a:rPr lang="en-US"/>
              <a:t>Click icon to add picture</a:t>
            </a:r>
            <a:endParaRPr lang="en-GB"/>
          </a:p>
        </p:txBody>
      </p:sp>
    </p:spTree>
    <p:extLst>
      <p:ext uri="{BB962C8B-B14F-4D97-AF65-F5344CB8AC3E}">
        <p14:creationId xmlns:p14="http://schemas.microsoft.com/office/powerpoint/2010/main" val="2156859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7297690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361B6E6E-5872-2148-8AB4-87996ADB0926}"/>
              </a:ext>
            </a:extLst>
          </p:cNvPr>
          <p:cNvSpPr>
            <a:spLocks noGrp="1"/>
          </p:cNvSpPr>
          <p:nvPr>
            <p:ph type="body" sz="quarter" idx="10" hasCustomPrompt="1"/>
          </p:nvPr>
        </p:nvSpPr>
        <p:spPr>
          <a:xfrm>
            <a:off x="1620043" y="2131764"/>
            <a:ext cx="5903913" cy="865188"/>
          </a:xfrm>
          <a:prstGeom prst="rect">
            <a:avLst/>
          </a:prstGeom>
        </p:spPr>
        <p:txBody>
          <a:bodyPr/>
          <a:lstStyle>
            <a:lvl1pPr marL="0" indent="0" algn="ctr">
              <a:buNone/>
              <a:defRPr sz="4400" b="1" i="0">
                <a:solidFill>
                  <a:schemeClr val="bg1"/>
                </a:solidFill>
                <a:latin typeface="Varah" pitchFamily="2" charset="77"/>
              </a:defRPr>
            </a:lvl1pPr>
          </a:lstStyle>
          <a:p>
            <a:pPr lvl="0"/>
            <a:r>
              <a:rPr lang="en-US"/>
              <a:t>Add title</a:t>
            </a:r>
          </a:p>
        </p:txBody>
      </p:sp>
      <p:sp>
        <p:nvSpPr>
          <p:cNvPr id="12" name="Text Placeholder 11">
            <a:extLst>
              <a:ext uri="{FF2B5EF4-FFF2-40B4-BE49-F238E27FC236}">
                <a16:creationId xmlns:a16="http://schemas.microsoft.com/office/drawing/2014/main" id="{8AC17AE1-82B5-7843-B7FA-638107290896}"/>
              </a:ext>
            </a:extLst>
          </p:cNvPr>
          <p:cNvSpPr>
            <a:spLocks noGrp="1"/>
          </p:cNvSpPr>
          <p:nvPr>
            <p:ph type="body" sz="quarter" idx="11" hasCustomPrompt="1"/>
          </p:nvPr>
        </p:nvSpPr>
        <p:spPr>
          <a:xfrm>
            <a:off x="2520156" y="3429000"/>
            <a:ext cx="4103687" cy="722313"/>
          </a:xfrm>
          <a:prstGeom prst="rect">
            <a:avLst/>
          </a:prstGeom>
        </p:spPr>
        <p:txBody>
          <a:bodyPr/>
          <a:lstStyle>
            <a:lvl1pPr marL="0" indent="0" algn="ctr">
              <a:buNone/>
              <a:defRPr sz="2400" b="0" i="0">
                <a:solidFill>
                  <a:schemeClr val="bg1"/>
                </a:solidFill>
                <a:latin typeface="Varah " pitchFamily="2" charset="77"/>
              </a:defRPr>
            </a:lvl1pPr>
          </a:lstStyle>
          <a:p>
            <a:pPr lvl="0"/>
            <a:r>
              <a:rPr lang="en-US"/>
              <a:t>Add name</a:t>
            </a:r>
          </a:p>
          <a:p>
            <a:pPr lvl="0"/>
            <a:r>
              <a:rPr lang="en-US"/>
              <a:t>Add person’s title</a:t>
            </a:r>
          </a:p>
        </p:txBody>
      </p:sp>
    </p:spTree>
    <p:extLst>
      <p:ext uri="{BB962C8B-B14F-4D97-AF65-F5344CB8AC3E}">
        <p14:creationId xmlns:p14="http://schemas.microsoft.com/office/powerpoint/2010/main" val="1105608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7AFA940B-18E9-994B-8AF5-6FB341FCC521}"/>
              </a:ext>
            </a:extLst>
          </p:cNvPr>
          <p:cNvSpPr>
            <a:spLocks noGrp="1"/>
          </p:cNvSpPr>
          <p:nvPr>
            <p:ph type="body" sz="quarter" idx="10" hasCustomPrompt="1"/>
          </p:nvPr>
        </p:nvSpPr>
        <p:spPr>
          <a:xfrm>
            <a:off x="683568" y="618455"/>
            <a:ext cx="7632848" cy="865188"/>
          </a:xfrm>
          <a:prstGeom prst="rect">
            <a:avLst/>
          </a:prstGeom>
        </p:spPr>
        <p:txBody>
          <a:bodyPr/>
          <a:lstStyle>
            <a:lvl1pPr marL="0" indent="0" algn="l">
              <a:buNone/>
              <a:defRPr sz="4000" b="1" i="0">
                <a:solidFill>
                  <a:srgbClr val="004455"/>
                </a:solidFill>
                <a:latin typeface="Varah" pitchFamily="2" charset="77"/>
              </a:defRPr>
            </a:lvl1pPr>
          </a:lstStyle>
          <a:p>
            <a:pPr lvl="0"/>
            <a:r>
              <a:rPr lang="en-US"/>
              <a:t>Insert page title</a:t>
            </a:r>
          </a:p>
        </p:txBody>
      </p:sp>
      <p:sp>
        <p:nvSpPr>
          <p:cNvPr id="7" name="Text Placeholder 11">
            <a:extLst>
              <a:ext uri="{FF2B5EF4-FFF2-40B4-BE49-F238E27FC236}">
                <a16:creationId xmlns:a16="http://schemas.microsoft.com/office/drawing/2014/main" id="{332C9E84-1841-4B44-867A-179FD9D1B463}"/>
              </a:ext>
            </a:extLst>
          </p:cNvPr>
          <p:cNvSpPr>
            <a:spLocks noGrp="1"/>
          </p:cNvSpPr>
          <p:nvPr>
            <p:ph type="body" sz="quarter" idx="11" hasCustomPrompt="1"/>
          </p:nvPr>
        </p:nvSpPr>
        <p:spPr>
          <a:xfrm>
            <a:off x="683568" y="1700808"/>
            <a:ext cx="7272808" cy="722313"/>
          </a:xfrm>
          <a:prstGeom prst="rect">
            <a:avLst/>
          </a:prstGeom>
        </p:spPr>
        <p:txBody>
          <a:bodyPr/>
          <a:lstStyle>
            <a:lvl1pPr marL="342900" indent="-342900" algn="l">
              <a:lnSpc>
                <a:spcPct val="100000"/>
              </a:lnSpc>
              <a:buFont typeface="Arial" panose="020B0604020202020204" pitchFamily="34" charset="0"/>
              <a:buChar char="•"/>
              <a:defRPr sz="2000" b="0" i="0">
                <a:solidFill>
                  <a:srgbClr val="004455"/>
                </a:solidFill>
                <a:latin typeface="Varah " pitchFamily="2" charset="77"/>
              </a:defRPr>
            </a:lvl1pPr>
          </a:lstStyle>
          <a:p>
            <a:pPr lvl="0"/>
            <a:r>
              <a:rPr lang="en-US"/>
              <a:t>Insert bullet point</a:t>
            </a:r>
          </a:p>
          <a:p>
            <a:pPr lvl="0"/>
            <a:r>
              <a:rPr lang="en-US"/>
              <a:t>Insert bullet point</a:t>
            </a:r>
          </a:p>
        </p:txBody>
      </p:sp>
    </p:spTree>
    <p:extLst>
      <p:ext uri="{BB962C8B-B14F-4D97-AF65-F5344CB8AC3E}">
        <p14:creationId xmlns:p14="http://schemas.microsoft.com/office/powerpoint/2010/main" val="8506121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ext Placeholder 9">
            <a:extLst>
              <a:ext uri="{FF2B5EF4-FFF2-40B4-BE49-F238E27FC236}">
                <a16:creationId xmlns:a16="http://schemas.microsoft.com/office/drawing/2014/main" id="{73714066-8A84-1841-8A07-4D4C8546000B}"/>
              </a:ext>
            </a:extLst>
          </p:cNvPr>
          <p:cNvSpPr>
            <a:spLocks noGrp="1"/>
          </p:cNvSpPr>
          <p:nvPr>
            <p:ph type="body" sz="quarter" idx="10" hasCustomPrompt="1"/>
          </p:nvPr>
        </p:nvSpPr>
        <p:spPr>
          <a:xfrm>
            <a:off x="683568" y="618455"/>
            <a:ext cx="7632848" cy="865188"/>
          </a:xfrm>
          <a:prstGeom prst="rect">
            <a:avLst/>
          </a:prstGeom>
        </p:spPr>
        <p:txBody>
          <a:bodyPr/>
          <a:lstStyle>
            <a:lvl1pPr marL="0" indent="0" algn="l">
              <a:buNone/>
              <a:defRPr sz="4000" b="1" i="0">
                <a:solidFill>
                  <a:srgbClr val="004455"/>
                </a:solidFill>
                <a:latin typeface="Varah" pitchFamily="2" charset="77"/>
              </a:defRPr>
            </a:lvl1pPr>
          </a:lstStyle>
          <a:p>
            <a:pPr lvl="0"/>
            <a:r>
              <a:rPr lang="en-US"/>
              <a:t>Insert page title on</a:t>
            </a:r>
          </a:p>
          <a:p>
            <a:pPr lvl="0"/>
            <a:r>
              <a:rPr lang="en-US"/>
              <a:t>two lines</a:t>
            </a:r>
          </a:p>
        </p:txBody>
      </p:sp>
      <p:sp>
        <p:nvSpPr>
          <p:cNvPr id="6" name="Text Placeholder 11">
            <a:extLst>
              <a:ext uri="{FF2B5EF4-FFF2-40B4-BE49-F238E27FC236}">
                <a16:creationId xmlns:a16="http://schemas.microsoft.com/office/drawing/2014/main" id="{FBE668DB-E3A8-FF41-98AA-F7DCACE98B90}"/>
              </a:ext>
            </a:extLst>
          </p:cNvPr>
          <p:cNvSpPr>
            <a:spLocks noGrp="1"/>
          </p:cNvSpPr>
          <p:nvPr>
            <p:ph type="body" sz="quarter" idx="11" hasCustomPrompt="1"/>
          </p:nvPr>
        </p:nvSpPr>
        <p:spPr>
          <a:xfrm>
            <a:off x="683568" y="2130623"/>
            <a:ext cx="7272808" cy="722313"/>
          </a:xfrm>
          <a:prstGeom prst="rect">
            <a:avLst/>
          </a:prstGeom>
        </p:spPr>
        <p:txBody>
          <a:bodyPr/>
          <a:lstStyle>
            <a:lvl1pPr marL="342900" indent="-342900" algn="l">
              <a:lnSpc>
                <a:spcPct val="100000"/>
              </a:lnSpc>
              <a:buFont typeface="Arial" panose="020B0604020202020204" pitchFamily="34" charset="0"/>
              <a:buChar char="•"/>
              <a:defRPr sz="2000" b="0" i="0">
                <a:solidFill>
                  <a:srgbClr val="004455"/>
                </a:solidFill>
                <a:latin typeface="Varah " pitchFamily="2" charset="77"/>
              </a:defRPr>
            </a:lvl1pPr>
          </a:lstStyle>
          <a:p>
            <a:pPr lvl="0"/>
            <a:r>
              <a:rPr lang="en-US"/>
              <a:t>Insert bullet point</a:t>
            </a:r>
          </a:p>
          <a:p>
            <a:pPr lvl="0"/>
            <a:r>
              <a:rPr lang="en-US"/>
              <a:t>Insert bullet point</a:t>
            </a:r>
          </a:p>
        </p:txBody>
      </p:sp>
    </p:spTree>
    <p:extLst>
      <p:ext uri="{BB962C8B-B14F-4D97-AF65-F5344CB8AC3E}">
        <p14:creationId xmlns:p14="http://schemas.microsoft.com/office/powerpoint/2010/main" val="21015397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CIPD Title Slide with logo">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5393" y="494063"/>
            <a:ext cx="1422302" cy="809137"/>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a:p>
        </p:txBody>
      </p:sp>
    </p:spTree>
    <p:extLst>
      <p:ext uri="{BB962C8B-B14F-4D97-AF65-F5344CB8AC3E}">
        <p14:creationId xmlns:p14="http://schemas.microsoft.com/office/powerpoint/2010/main" val="27405701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lternate section break or open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pPr/>
              <a:t>‹#›</a:t>
            </a:fld>
            <a:endParaRPr lang="en-GB"/>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349" r="-26553"/>
          <a:stretch/>
        </p:blipFill>
        <p:spPr>
          <a:xfrm>
            <a:off x="-5806" y="-1526"/>
            <a:ext cx="12092445" cy="699287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93171" y="493200"/>
            <a:ext cx="1441850" cy="824611"/>
          </a:xfrm>
          <a:prstGeom prst="rect">
            <a:avLst/>
          </a:prstGeom>
        </p:spPr>
      </p:pic>
      <p:sp>
        <p:nvSpPr>
          <p:cNvPr id="10" name="TextBox 9"/>
          <p:cNvSpPr txBox="1">
            <a:spLocks noChangeAspect="1"/>
          </p:cNvSpPr>
          <p:nvPr userDrawn="1"/>
        </p:nvSpPr>
        <p:spPr>
          <a:xfrm>
            <a:off x="-1" y="1524002"/>
            <a:ext cx="4564743" cy="2663369"/>
          </a:xfrm>
          <a:prstGeom prst="rect">
            <a:avLst/>
          </a:prstGeom>
          <a:solidFill>
            <a:srgbClr val="58595B">
              <a:alpha val="81000"/>
            </a:srgbClr>
          </a:solidFill>
        </p:spPr>
        <p:txBody>
          <a:bodyPr wrap="square" rtlCol="0">
            <a:normAutofit/>
          </a:bodyPr>
          <a:lstStyle/>
          <a:p>
            <a:endParaRPr lang="en-US" sz="2800" baseline="0">
              <a:solidFill>
                <a:schemeClr val="bg1"/>
              </a:solidFill>
            </a:endParaRPr>
          </a:p>
        </p:txBody>
      </p:sp>
      <p:sp>
        <p:nvSpPr>
          <p:cNvPr id="11" name="Title 1"/>
          <p:cNvSpPr>
            <a:spLocks noGrp="1"/>
          </p:cNvSpPr>
          <p:nvPr>
            <p:ph type="title"/>
          </p:nvPr>
        </p:nvSpPr>
        <p:spPr>
          <a:xfrm>
            <a:off x="159196" y="1761558"/>
            <a:ext cx="4184204" cy="2299453"/>
          </a:xfrm>
        </p:spPr>
        <p:txBody>
          <a:bodyPr anchor="ctr" anchorCtr="0"/>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57811312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1750621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_WhiteDottedPatter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0174457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7360824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21989705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243766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_WhiteDottedPatter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1958133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6092127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2521351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icture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628650" y="856801"/>
            <a:ext cx="7967663" cy="5270950"/>
          </a:xfrm>
        </p:spPr>
        <p:txBody>
          <a:bodyPr/>
          <a:lstStyle/>
          <a:p>
            <a:endParaRPr lang="en-GB"/>
          </a:p>
        </p:txBody>
      </p:sp>
    </p:spTree>
    <p:extLst>
      <p:ext uri="{BB962C8B-B14F-4D97-AF65-F5344CB8AC3E}">
        <p14:creationId xmlns:p14="http://schemas.microsoft.com/office/powerpoint/2010/main" val="36947320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wo Pictures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273600" y="547688"/>
            <a:ext cx="4306338" cy="5600700"/>
          </a:xfrm>
        </p:spPr>
        <p:txBody>
          <a:bodyPr/>
          <a:lstStyle/>
          <a:p>
            <a:endParaRPr lang="en-GB"/>
          </a:p>
        </p:txBody>
      </p:sp>
      <p:sp>
        <p:nvSpPr>
          <p:cNvPr id="8" name="Picture Placeholder 7"/>
          <p:cNvSpPr>
            <a:spLocks noGrp="1"/>
          </p:cNvSpPr>
          <p:nvPr>
            <p:ph type="pic" sz="quarter" idx="14"/>
          </p:nvPr>
        </p:nvSpPr>
        <p:spPr>
          <a:xfrm>
            <a:off x="4651375" y="539750"/>
            <a:ext cx="4233863" cy="5608638"/>
          </a:xfrm>
        </p:spPr>
        <p:txBody>
          <a:bodyPr/>
          <a:lstStyle/>
          <a:p>
            <a:endParaRPr lang="en-GB"/>
          </a:p>
        </p:txBody>
      </p:sp>
    </p:spTree>
    <p:extLst>
      <p:ext uri="{BB962C8B-B14F-4D97-AF65-F5344CB8AC3E}">
        <p14:creationId xmlns:p14="http://schemas.microsoft.com/office/powerpoint/2010/main" val="85981008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8750231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3885544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2488081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_WhiteDottedPatter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83200795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CIPD End Slid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5393" y="494063"/>
            <a:ext cx="1422302" cy="809137"/>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a:p>
        </p:txBody>
      </p:sp>
    </p:spTree>
    <p:extLst>
      <p:ext uri="{BB962C8B-B14F-4D97-AF65-F5344CB8AC3E}">
        <p14:creationId xmlns:p14="http://schemas.microsoft.com/office/powerpoint/2010/main" val="136297566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CIPD Title Slid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5393" y="494063"/>
            <a:ext cx="1407329" cy="1069900"/>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450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a:p>
        </p:txBody>
      </p:sp>
    </p:spTree>
    <p:extLst>
      <p:ext uri="{BB962C8B-B14F-4D97-AF65-F5344CB8AC3E}">
        <p14:creationId xmlns:p14="http://schemas.microsoft.com/office/powerpoint/2010/main" val="14171006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IPD End Slide with log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4401"/>
            <a:ext cx="9144001" cy="6858001"/>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5393" y="494063"/>
            <a:ext cx="1422302" cy="809137"/>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a:p>
        </p:txBody>
      </p:sp>
    </p:spTree>
    <p:extLst>
      <p:ext uri="{BB962C8B-B14F-4D97-AF65-F5344CB8AC3E}">
        <p14:creationId xmlns:p14="http://schemas.microsoft.com/office/powerpoint/2010/main" val="365329394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Alternate section break or open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pPr/>
              <a:t>‹#›</a:t>
            </a:fld>
            <a:endParaRPr lang="en-GB"/>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76" t="369" r="76" b="325"/>
          <a:stretch/>
        </p:blipFill>
        <p:spPr>
          <a:xfrm>
            <a:off x="-42422" y="-735291"/>
            <a:ext cx="9253538" cy="760271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3403" y="493200"/>
            <a:ext cx="1081388" cy="824611"/>
          </a:xfrm>
          <a:prstGeom prst="rect">
            <a:avLst/>
          </a:prstGeom>
        </p:spPr>
      </p:pic>
      <p:sp>
        <p:nvSpPr>
          <p:cNvPr id="10" name="TextBox 9"/>
          <p:cNvSpPr txBox="1">
            <a:spLocks noChangeAspect="1"/>
          </p:cNvSpPr>
          <p:nvPr userDrawn="1"/>
        </p:nvSpPr>
        <p:spPr>
          <a:xfrm>
            <a:off x="-1" y="1674834"/>
            <a:ext cx="4564743" cy="2663369"/>
          </a:xfrm>
          <a:prstGeom prst="rect">
            <a:avLst/>
          </a:prstGeom>
          <a:solidFill>
            <a:srgbClr val="58595B">
              <a:alpha val="81000"/>
            </a:srgbClr>
          </a:solidFill>
        </p:spPr>
        <p:txBody>
          <a:bodyPr wrap="square" rtlCol="0">
            <a:normAutofit/>
          </a:bodyPr>
          <a:lstStyle/>
          <a:p>
            <a:endParaRPr lang="en-US" sz="2100" baseline="0">
              <a:solidFill>
                <a:schemeClr val="bg1"/>
              </a:solidFill>
            </a:endParaRPr>
          </a:p>
        </p:txBody>
      </p:sp>
      <p:sp>
        <p:nvSpPr>
          <p:cNvPr id="11" name="Title 1"/>
          <p:cNvSpPr>
            <a:spLocks noGrp="1"/>
          </p:cNvSpPr>
          <p:nvPr>
            <p:ph type="title"/>
          </p:nvPr>
        </p:nvSpPr>
        <p:spPr>
          <a:xfrm>
            <a:off x="159196" y="1761560"/>
            <a:ext cx="4184204" cy="2299453"/>
          </a:xfrm>
        </p:spPr>
        <p:txBody>
          <a:bodyPr anchor="ctr" anchorCtr="0"/>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12212329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9304488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_WhiteDottedPatter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14780235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rgbClr val="58595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9981929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46402"/>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46402"/>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8478485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9813724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1633752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7237529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icture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628651" y="856801"/>
            <a:ext cx="7967663" cy="5270950"/>
          </a:xfrm>
        </p:spPr>
        <p:txBody>
          <a:bodyPr/>
          <a:lstStyle/>
          <a:p>
            <a:endParaRPr lang="en-GB"/>
          </a:p>
        </p:txBody>
      </p:sp>
    </p:spTree>
    <p:extLst>
      <p:ext uri="{BB962C8B-B14F-4D97-AF65-F5344CB8AC3E}">
        <p14:creationId xmlns:p14="http://schemas.microsoft.com/office/powerpoint/2010/main" val="135077397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Pictures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273600" y="547688"/>
            <a:ext cx="4306338" cy="5600700"/>
          </a:xfrm>
        </p:spPr>
        <p:txBody>
          <a:bodyPr/>
          <a:lstStyle/>
          <a:p>
            <a:endParaRPr lang="en-GB"/>
          </a:p>
        </p:txBody>
      </p:sp>
      <p:sp>
        <p:nvSpPr>
          <p:cNvPr id="8" name="Picture Placeholder 7"/>
          <p:cNvSpPr>
            <a:spLocks noGrp="1"/>
          </p:cNvSpPr>
          <p:nvPr>
            <p:ph type="pic" sz="quarter" idx="14"/>
          </p:nvPr>
        </p:nvSpPr>
        <p:spPr>
          <a:xfrm>
            <a:off x="4651376" y="539750"/>
            <a:ext cx="4233863" cy="5608638"/>
          </a:xfrm>
        </p:spPr>
        <p:txBody>
          <a:bodyPr/>
          <a:lstStyle/>
          <a:p>
            <a:endParaRPr lang="en-GB"/>
          </a:p>
        </p:txBody>
      </p:sp>
    </p:spTree>
    <p:extLst>
      <p:ext uri="{BB962C8B-B14F-4D97-AF65-F5344CB8AC3E}">
        <p14:creationId xmlns:p14="http://schemas.microsoft.com/office/powerpoint/2010/main" val="3584136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_PurpleDottedPatter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2677093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2746413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39580611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3619553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_WhiteDottedPatter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67891441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CIPD End Slide with log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5393" y="494063"/>
            <a:ext cx="1407329" cy="1069900"/>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a:p>
        </p:txBody>
      </p:sp>
    </p:spTree>
    <p:extLst>
      <p:ext uri="{BB962C8B-B14F-4D97-AF65-F5344CB8AC3E}">
        <p14:creationId xmlns:p14="http://schemas.microsoft.com/office/powerpoint/2010/main" val="369715482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Fibre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54201"/>
            <a:ext cx="9144000" cy="4278969"/>
          </a:xfrm>
          <a:prstGeom prst="rect">
            <a:avLst/>
          </a:prstGeom>
        </p:spPr>
      </p:pic>
      <p:sp>
        <p:nvSpPr>
          <p:cNvPr id="7" name="Text Placeholder 4"/>
          <p:cNvSpPr>
            <a:spLocks noGrp="1"/>
          </p:cNvSpPr>
          <p:nvPr>
            <p:ph type="body" sz="quarter" idx="11" hasCustomPrompt="1"/>
          </p:nvPr>
        </p:nvSpPr>
        <p:spPr>
          <a:xfrm>
            <a:off x="360364" y="1972800"/>
            <a:ext cx="1054780" cy="182789"/>
          </a:xfrm>
          <a:prstGeom prst="rect">
            <a:avLst/>
          </a:prstGeom>
        </p:spPr>
        <p:txBody>
          <a:bodyPr vert="horz" lIns="0" tIns="0" rIns="0" bIns="0" rtlCol="0" anchor="t" anchorCtr="0">
            <a:noAutofit/>
          </a:bodyPr>
          <a:lstStyle>
            <a:lvl1pPr>
              <a:defRPr lang="en-GB" sz="900" b="0" i="0" smtClean="0">
                <a:solidFill>
                  <a:schemeClr val="tx1"/>
                </a:solidFill>
                <a:latin typeface="+mn-lt"/>
                <a:ea typeface="+mj-ea"/>
                <a:cs typeface="Tahoma"/>
              </a:defRPr>
            </a:lvl1pPr>
            <a:lvl2pPr>
              <a:defRPr lang="en-GB" smtClean="0"/>
            </a:lvl2pPr>
            <a:lvl3pPr>
              <a:defRPr lang="en-GB" smtClean="0"/>
            </a:lvl3pPr>
            <a:lvl4pPr>
              <a:defRPr lang="en-GB" smtClean="0"/>
            </a:lvl4pPr>
            <a:lvl5pPr>
              <a:defRPr lang="en-US"/>
            </a:lvl5pPr>
          </a:lstStyle>
          <a:p>
            <a:pPr lvl="0" defTabSz="914400">
              <a:spcBef>
                <a:spcPct val="0"/>
              </a:spcBef>
            </a:pPr>
            <a:r>
              <a:rPr lang="en-GB"/>
              <a:t>Insert Date Here</a:t>
            </a:r>
            <a:endParaRPr lang="en-US"/>
          </a:p>
        </p:txBody>
      </p:sp>
      <p:sp>
        <p:nvSpPr>
          <p:cNvPr id="8" name="Title Placeholder 11"/>
          <p:cNvSpPr>
            <a:spLocks noGrp="1"/>
          </p:cNvSpPr>
          <p:nvPr>
            <p:ph type="title" hasCustomPrompt="1"/>
          </p:nvPr>
        </p:nvSpPr>
        <p:spPr>
          <a:xfrm>
            <a:off x="360001" y="931200"/>
            <a:ext cx="6480000" cy="305309"/>
          </a:xfrm>
          <a:prstGeom prst="rect">
            <a:avLst/>
          </a:prstGeom>
        </p:spPr>
        <p:txBody>
          <a:bodyPr vert="horz" lIns="0" tIns="0" rIns="0" bIns="0" rtlCol="0" anchor="t" anchorCtr="0">
            <a:noAutofit/>
          </a:bodyPr>
          <a:lstStyle>
            <a:lvl1pPr>
              <a:defRPr sz="1600" b="1" i="0">
                <a:solidFill>
                  <a:schemeClr val="accent1"/>
                </a:solidFill>
                <a:latin typeface="+mj-lt"/>
                <a:cs typeface="Tahoma"/>
              </a:defRPr>
            </a:lvl1pPr>
          </a:lstStyle>
          <a:p>
            <a:r>
              <a:rPr lang="en-US"/>
              <a:t>Presentation title goes here</a:t>
            </a:r>
            <a:endParaRPr lang="en-GB"/>
          </a:p>
        </p:txBody>
      </p:sp>
      <p:sp>
        <p:nvSpPr>
          <p:cNvPr id="10" name="Text Placeholder 4"/>
          <p:cNvSpPr>
            <a:spLocks noGrp="1"/>
          </p:cNvSpPr>
          <p:nvPr>
            <p:ph type="body" sz="quarter" idx="10" hasCustomPrompt="1"/>
          </p:nvPr>
        </p:nvSpPr>
        <p:spPr>
          <a:xfrm>
            <a:off x="360364" y="1243200"/>
            <a:ext cx="6480000" cy="552451"/>
          </a:xfrm>
          <a:prstGeom prst="rect">
            <a:avLst/>
          </a:prstGeom>
        </p:spPr>
        <p:txBody>
          <a:bodyPr vert="horz" lIns="0" tIns="0" rIns="0" bIns="0" rtlCol="0" anchor="t" anchorCtr="0">
            <a:noAutofit/>
          </a:bodyPr>
          <a:lstStyle>
            <a:lvl1pPr>
              <a:defRPr lang="en-GB" sz="1600" b="0" i="0" smtClean="0">
                <a:solidFill>
                  <a:schemeClr val="accent2"/>
                </a:solidFill>
                <a:latin typeface="+mj-lt"/>
                <a:ea typeface="+mj-ea"/>
                <a:cs typeface="Tahoma"/>
              </a:defRPr>
            </a:lvl1pPr>
            <a:lvl2pPr>
              <a:defRPr lang="en-GB" smtClean="0"/>
            </a:lvl2pPr>
            <a:lvl3pPr>
              <a:defRPr lang="en-GB" smtClean="0"/>
            </a:lvl3pPr>
            <a:lvl4pPr>
              <a:defRPr lang="en-GB" smtClean="0"/>
            </a:lvl4pPr>
            <a:lvl5pPr>
              <a:defRPr lang="en-US"/>
            </a:lvl5pPr>
          </a:lstStyle>
          <a:p>
            <a:pPr lvl="0" defTabSz="914400">
              <a:spcBef>
                <a:spcPct val="0"/>
              </a:spcBef>
            </a:pPr>
            <a:r>
              <a:rPr lang="en-GB"/>
              <a:t>Presentation sub-title goes here</a:t>
            </a:r>
            <a:endParaRPr lang="en-US"/>
          </a:p>
        </p:txBody>
      </p:sp>
    </p:spTree>
    <p:extLst>
      <p:ext uri="{BB962C8B-B14F-4D97-AF65-F5344CB8AC3E}">
        <p14:creationId xmlns:p14="http://schemas.microsoft.com/office/powerpoint/2010/main" val="22808856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urple Divider Pag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0800000" flipH="1" flipV="1">
            <a:off x="0" y="1"/>
            <a:ext cx="9144000" cy="6858000"/>
          </a:xfrm>
          <a:prstGeom prst="rect">
            <a:avLst/>
          </a:prstGeom>
        </p:spPr>
      </p:pic>
      <p:cxnSp>
        <p:nvCxnSpPr>
          <p:cNvPr id="9" name="Straight Connector 8"/>
          <p:cNvCxnSpPr/>
          <p:nvPr userDrawn="1"/>
        </p:nvCxnSpPr>
        <p:spPr>
          <a:xfrm>
            <a:off x="360000" y="6270171"/>
            <a:ext cx="8424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3" name="Rectangle 12"/>
          <p:cNvSpPr/>
          <p:nvPr userDrawn="1"/>
        </p:nvSpPr>
        <p:spPr>
          <a:xfrm>
            <a:off x="8655761" y="6378395"/>
            <a:ext cx="126638" cy="92333"/>
          </a:xfrm>
          <a:prstGeom prst="rect">
            <a:avLst/>
          </a:prstGeom>
        </p:spPr>
        <p:txBody>
          <a:bodyPr wrap="none" lIns="0" tIns="0" rIns="0" bIns="0" anchor="t">
            <a:spAutoFit/>
          </a:bodyPr>
          <a:lstStyle/>
          <a:p>
            <a:fld id="{F9EEDEC3-62C2-4363-BB26-E6EA1895165E}" type="slidenum">
              <a:rPr lang="en-GB" sz="600" b="1" i="0" smtClean="0">
                <a:solidFill>
                  <a:srgbClr val="FFFFFF"/>
                </a:solidFill>
                <a:latin typeface="+mn-lt"/>
                <a:cs typeface="Tahoma"/>
              </a:rPr>
              <a:pPr/>
              <a:t>‹#›</a:t>
            </a:fld>
            <a:endParaRPr lang="en-GB" sz="600" b="1" i="0">
              <a:solidFill>
                <a:srgbClr val="FFFFFF"/>
              </a:solidFill>
              <a:latin typeface="+mn-lt"/>
              <a:cs typeface="Tahoma"/>
            </a:endParaRPr>
          </a:p>
        </p:txBody>
      </p:sp>
      <p:cxnSp>
        <p:nvCxnSpPr>
          <p:cNvPr id="14" name="Straight Connector 13"/>
          <p:cNvCxnSpPr/>
          <p:nvPr userDrawn="1"/>
        </p:nvCxnSpPr>
        <p:spPr>
          <a:xfrm>
            <a:off x="360000" y="348343"/>
            <a:ext cx="8424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0" name="Title Placeholder 11"/>
          <p:cNvSpPr>
            <a:spLocks noGrp="1"/>
          </p:cNvSpPr>
          <p:nvPr>
            <p:ph type="title" hasCustomPrompt="1"/>
          </p:nvPr>
        </p:nvSpPr>
        <p:spPr>
          <a:xfrm>
            <a:off x="360001" y="451200"/>
            <a:ext cx="6480000" cy="305309"/>
          </a:xfrm>
          <a:prstGeom prst="rect">
            <a:avLst/>
          </a:prstGeom>
        </p:spPr>
        <p:txBody>
          <a:bodyPr vert="horz" lIns="0" tIns="0" rIns="0" bIns="0" rtlCol="0" anchor="t" anchorCtr="0">
            <a:noAutofit/>
          </a:bodyPr>
          <a:lstStyle>
            <a:lvl1pPr>
              <a:defRPr sz="1600" b="1" i="0">
                <a:solidFill>
                  <a:schemeClr val="bg1"/>
                </a:solidFill>
                <a:latin typeface="+mj-lt"/>
                <a:cs typeface="Tahoma"/>
              </a:defRPr>
            </a:lvl1pPr>
          </a:lstStyle>
          <a:p>
            <a:r>
              <a:rPr lang="en-US"/>
              <a:t>Headline title goes here</a:t>
            </a:r>
            <a:endParaRPr lang="en-GB"/>
          </a:p>
        </p:txBody>
      </p:sp>
      <p:sp>
        <p:nvSpPr>
          <p:cNvPr id="17" name="Text Placeholder 4"/>
          <p:cNvSpPr>
            <a:spLocks noGrp="1"/>
          </p:cNvSpPr>
          <p:nvPr>
            <p:ph type="body" sz="quarter" idx="10" hasCustomPrompt="1"/>
          </p:nvPr>
        </p:nvSpPr>
        <p:spPr>
          <a:xfrm>
            <a:off x="360364" y="763200"/>
            <a:ext cx="6480000" cy="552451"/>
          </a:xfrm>
          <a:prstGeom prst="rect">
            <a:avLst/>
          </a:prstGeom>
        </p:spPr>
        <p:txBody>
          <a:bodyPr vert="horz" lIns="0" tIns="0" rIns="0" bIns="0" rtlCol="0" anchor="t" anchorCtr="0">
            <a:noAutofit/>
          </a:bodyPr>
          <a:lstStyle>
            <a:lvl1pPr>
              <a:defRPr lang="en-GB" sz="1600" b="0" i="0" smtClean="0">
                <a:solidFill>
                  <a:schemeClr val="accent5"/>
                </a:solidFill>
                <a:latin typeface="+mj-lt"/>
                <a:ea typeface="+mj-ea"/>
                <a:cs typeface="Tahoma"/>
              </a:defRPr>
            </a:lvl1pPr>
            <a:lvl2pPr>
              <a:defRPr lang="en-GB" smtClean="0"/>
            </a:lvl2pPr>
            <a:lvl3pPr>
              <a:defRPr lang="en-GB" smtClean="0"/>
            </a:lvl3pPr>
            <a:lvl4pPr>
              <a:defRPr lang="en-GB" smtClean="0"/>
            </a:lvl4pPr>
            <a:lvl5pPr>
              <a:defRPr lang="en-US"/>
            </a:lvl5pPr>
          </a:lstStyle>
          <a:p>
            <a:pPr lvl="0" defTabSz="914400">
              <a:spcBef>
                <a:spcPct val="0"/>
              </a:spcBef>
            </a:pPr>
            <a:r>
              <a:rPr lang="en-GB"/>
              <a:t>Headline sub-title goes here</a:t>
            </a:r>
            <a:endParaRPr lang="en-US"/>
          </a:p>
        </p:txBody>
      </p:sp>
      <p:pic>
        <p:nvPicPr>
          <p:cNvPr id="11" name="Picture 10">
            <a:extLst>
              <a:ext uri="{FF2B5EF4-FFF2-40B4-BE49-F238E27FC236}">
                <a16:creationId xmlns:a16="http://schemas.microsoft.com/office/drawing/2014/main" id="{3BF9220F-16D4-4C79-949D-C1954E7806D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52001" y="449648"/>
            <a:ext cx="1331999" cy="339921"/>
          </a:xfrm>
          <a:prstGeom prst="rect">
            <a:avLst/>
          </a:prstGeom>
        </p:spPr>
      </p:pic>
    </p:spTree>
    <p:extLst>
      <p:ext uri="{BB962C8B-B14F-4D97-AF65-F5344CB8AC3E}">
        <p14:creationId xmlns:p14="http://schemas.microsoft.com/office/powerpoint/2010/main" val="14660936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Green Divider Pag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atin typeface="+mn-lt"/>
            </a:endParaRPr>
          </a:p>
        </p:txBody>
      </p:sp>
      <p:cxnSp>
        <p:nvCxnSpPr>
          <p:cNvPr id="9" name="Straight Connector 8"/>
          <p:cNvCxnSpPr/>
          <p:nvPr userDrawn="1"/>
        </p:nvCxnSpPr>
        <p:spPr>
          <a:xfrm>
            <a:off x="360000" y="6270171"/>
            <a:ext cx="8424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3" name="Rectangle 12"/>
          <p:cNvSpPr/>
          <p:nvPr userDrawn="1"/>
        </p:nvSpPr>
        <p:spPr>
          <a:xfrm>
            <a:off x="8655761" y="6378395"/>
            <a:ext cx="126638" cy="92333"/>
          </a:xfrm>
          <a:prstGeom prst="rect">
            <a:avLst/>
          </a:prstGeom>
        </p:spPr>
        <p:txBody>
          <a:bodyPr wrap="none" lIns="0" tIns="0" rIns="0" bIns="0" anchor="t">
            <a:spAutoFit/>
          </a:bodyPr>
          <a:lstStyle/>
          <a:p>
            <a:fld id="{F9EEDEC3-62C2-4363-BB26-E6EA1895165E}" type="slidenum">
              <a:rPr lang="en-GB" sz="600" b="1" i="0" smtClean="0">
                <a:solidFill>
                  <a:srgbClr val="FFFFFF"/>
                </a:solidFill>
                <a:latin typeface="+mn-lt"/>
                <a:cs typeface="Tahoma"/>
              </a:rPr>
              <a:pPr/>
              <a:t>‹#›</a:t>
            </a:fld>
            <a:endParaRPr lang="en-GB" sz="600" b="1" i="0">
              <a:solidFill>
                <a:srgbClr val="FFFFFF"/>
              </a:solidFill>
              <a:latin typeface="+mn-lt"/>
              <a:cs typeface="Tahoma"/>
            </a:endParaRPr>
          </a:p>
        </p:txBody>
      </p:sp>
      <p:cxnSp>
        <p:nvCxnSpPr>
          <p:cNvPr id="8" name="Straight Connector 7"/>
          <p:cNvCxnSpPr/>
          <p:nvPr userDrawn="1"/>
        </p:nvCxnSpPr>
        <p:spPr>
          <a:xfrm>
            <a:off x="360000" y="348343"/>
            <a:ext cx="84240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5" name="Title Placeholder 11"/>
          <p:cNvSpPr>
            <a:spLocks noGrp="1"/>
          </p:cNvSpPr>
          <p:nvPr>
            <p:ph type="title" hasCustomPrompt="1"/>
          </p:nvPr>
        </p:nvSpPr>
        <p:spPr>
          <a:xfrm>
            <a:off x="360001" y="451200"/>
            <a:ext cx="6480000" cy="305309"/>
          </a:xfrm>
          <a:prstGeom prst="rect">
            <a:avLst/>
          </a:prstGeom>
        </p:spPr>
        <p:txBody>
          <a:bodyPr vert="horz" lIns="0" tIns="0" rIns="0" bIns="0" rtlCol="0" anchor="t" anchorCtr="0">
            <a:noAutofit/>
          </a:bodyPr>
          <a:lstStyle>
            <a:lvl1pPr>
              <a:defRPr sz="1600" b="1" i="0">
                <a:solidFill>
                  <a:schemeClr val="bg1"/>
                </a:solidFill>
                <a:latin typeface="+mj-lt"/>
                <a:cs typeface="Tahoma"/>
              </a:defRPr>
            </a:lvl1pPr>
          </a:lstStyle>
          <a:p>
            <a:r>
              <a:rPr lang="en-US"/>
              <a:t>Headline title goes here</a:t>
            </a:r>
            <a:endParaRPr lang="en-GB"/>
          </a:p>
        </p:txBody>
      </p:sp>
      <p:sp>
        <p:nvSpPr>
          <p:cNvPr id="16" name="Text Placeholder 4"/>
          <p:cNvSpPr>
            <a:spLocks noGrp="1"/>
          </p:cNvSpPr>
          <p:nvPr>
            <p:ph type="body" sz="quarter" idx="10" hasCustomPrompt="1"/>
          </p:nvPr>
        </p:nvSpPr>
        <p:spPr>
          <a:xfrm>
            <a:off x="360364" y="763200"/>
            <a:ext cx="6480000" cy="552451"/>
          </a:xfrm>
          <a:prstGeom prst="rect">
            <a:avLst/>
          </a:prstGeom>
        </p:spPr>
        <p:txBody>
          <a:bodyPr vert="horz" lIns="0" tIns="0" rIns="0" bIns="0" rtlCol="0" anchor="t" anchorCtr="0">
            <a:noAutofit/>
          </a:bodyPr>
          <a:lstStyle>
            <a:lvl1pPr>
              <a:defRPr lang="en-GB" sz="1600" b="0" i="0" smtClean="0">
                <a:solidFill>
                  <a:schemeClr val="bg1"/>
                </a:solidFill>
                <a:latin typeface="+mj-lt"/>
                <a:ea typeface="+mj-ea"/>
                <a:cs typeface="Tahoma"/>
              </a:defRPr>
            </a:lvl1pPr>
            <a:lvl2pPr>
              <a:defRPr lang="en-GB" smtClean="0"/>
            </a:lvl2pPr>
            <a:lvl3pPr>
              <a:defRPr lang="en-GB" smtClean="0"/>
            </a:lvl3pPr>
            <a:lvl4pPr>
              <a:defRPr lang="en-GB" smtClean="0"/>
            </a:lvl4pPr>
            <a:lvl5pPr>
              <a:defRPr lang="en-US"/>
            </a:lvl5pPr>
          </a:lstStyle>
          <a:p>
            <a:pPr lvl="0" defTabSz="914400">
              <a:spcBef>
                <a:spcPct val="0"/>
              </a:spcBef>
            </a:pPr>
            <a:r>
              <a:rPr lang="en-GB"/>
              <a:t>Headline sub-title goes here</a:t>
            </a:r>
            <a:endParaRPr lang="en-US"/>
          </a:p>
        </p:txBody>
      </p:sp>
      <p:pic>
        <p:nvPicPr>
          <p:cNvPr id="11" name="Picture 10">
            <a:extLst>
              <a:ext uri="{FF2B5EF4-FFF2-40B4-BE49-F238E27FC236}">
                <a16:creationId xmlns:a16="http://schemas.microsoft.com/office/drawing/2014/main" id="{903B18D0-D69C-4430-A09D-2393BCEAC1E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452001" y="449648"/>
            <a:ext cx="1331999" cy="339921"/>
          </a:xfrm>
          <a:prstGeom prst="rect">
            <a:avLst/>
          </a:prstGeom>
        </p:spPr>
      </p:pic>
    </p:spTree>
    <p:extLst>
      <p:ext uri="{BB962C8B-B14F-4D97-AF65-F5344CB8AC3E}">
        <p14:creationId xmlns:p14="http://schemas.microsoft.com/office/powerpoint/2010/main" val="34347214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Fibre Divider Pag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60839" y="-1"/>
            <a:ext cx="5383160" cy="6858001"/>
          </a:xfrm>
          <a:prstGeom prst="rect">
            <a:avLst/>
          </a:prstGeom>
        </p:spPr>
      </p:pic>
      <p:sp>
        <p:nvSpPr>
          <p:cNvPr id="11" name="Title Placeholder 11"/>
          <p:cNvSpPr>
            <a:spLocks noGrp="1"/>
          </p:cNvSpPr>
          <p:nvPr>
            <p:ph type="title" hasCustomPrompt="1"/>
          </p:nvPr>
        </p:nvSpPr>
        <p:spPr>
          <a:xfrm>
            <a:off x="360001" y="2845750"/>
            <a:ext cx="3220494" cy="305309"/>
          </a:xfrm>
          <a:prstGeom prst="rect">
            <a:avLst/>
          </a:prstGeom>
        </p:spPr>
        <p:txBody>
          <a:bodyPr vert="horz" lIns="0" tIns="0" rIns="0" bIns="0" rtlCol="0" anchor="t" anchorCtr="0">
            <a:noAutofit/>
          </a:bodyPr>
          <a:lstStyle>
            <a:lvl1pPr>
              <a:defRPr sz="1600" b="1" i="0">
                <a:solidFill>
                  <a:schemeClr val="accent1"/>
                </a:solidFill>
                <a:latin typeface="+mj-lt"/>
                <a:cs typeface="Tahoma"/>
              </a:defRPr>
            </a:lvl1pPr>
          </a:lstStyle>
          <a:p>
            <a:r>
              <a:rPr lang="en-US"/>
              <a:t>Headline title goes here</a:t>
            </a:r>
            <a:endParaRPr lang="en-GB"/>
          </a:p>
        </p:txBody>
      </p:sp>
      <p:sp>
        <p:nvSpPr>
          <p:cNvPr id="12" name="Text Placeholder 4"/>
          <p:cNvSpPr>
            <a:spLocks noGrp="1"/>
          </p:cNvSpPr>
          <p:nvPr>
            <p:ph type="body" sz="quarter" idx="10" hasCustomPrompt="1"/>
          </p:nvPr>
        </p:nvSpPr>
        <p:spPr>
          <a:xfrm>
            <a:off x="360365" y="3157664"/>
            <a:ext cx="3220217" cy="552451"/>
          </a:xfrm>
          <a:prstGeom prst="rect">
            <a:avLst/>
          </a:prstGeom>
        </p:spPr>
        <p:txBody>
          <a:bodyPr vert="horz" lIns="0" tIns="0" rIns="0" bIns="0" rtlCol="0" anchor="t" anchorCtr="0">
            <a:noAutofit/>
          </a:bodyPr>
          <a:lstStyle>
            <a:lvl1pPr>
              <a:defRPr lang="en-GB" sz="1600" b="0" i="0" smtClean="0">
                <a:solidFill>
                  <a:schemeClr val="accent2"/>
                </a:solidFill>
                <a:latin typeface="+mj-lt"/>
                <a:ea typeface="+mj-ea"/>
                <a:cs typeface="Tahoma"/>
              </a:defRPr>
            </a:lvl1pPr>
            <a:lvl2pPr>
              <a:defRPr lang="en-GB" smtClean="0"/>
            </a:lvl2pPr>
            <a:lvl3pPr>
              <a:defRPr lang="en-GB" smtClean="0"/>
            </a:lvl3pPr>
            <a:lvl4pPr>
              <a:defRPr lang="en-GB" smtClean="0"/>
            </a:lvl4pPr>
            <a:lvl5pPr>
              <a:defRPr lang="en-US"/>
            </a:lvl5pPr>
          </a:lstStyle>
          <a:p>
            <a:pPr lvl="0" defTabSz="914400">
              <a:spcBef>
                <a:spcPct val="0"/>
              </a:spcBef>
            </a:pPr>
            <a:r>
              <a:rPr lang="en-GB"/>
              <a:t>Headline sub-title goes here</a:t>
            </a:r>
            <a:endParaRPr lang="en-US"/>
          </a:p>
        </p:txBody>
      </p:sp>
      <p:sp>
        <p:nvSpPr>
          <p:cNvPr id="2" name="TextBox 1"/>
          <p:cNvSpPr txBox="1"/>
          <p:nvPr userDrawn="1"/>
        </p:nvSpPr>
        <p:spPr>
          <a:xfrm>
            <a:off x="7734710" y="-1125247"/>
            <a:ext cx="914400" cy="1219200"/>
          </a:xfrm>
          <a:prstGeom prst="rect">
            <a:avLst/>
          </a:prstGeom>
          <a:noFill/>
        </p:spPr>
        <p:txBody>
          <a:bodyPr wrap="none" lIns="0" tIns="0" rIns="0" bIns="0" rtlCol="0">
            <a:noAutofit/>
          </a:bodyPr>
          <a:lstStyle/>
          <a:p>
            <a:endParaRPr lang="en-US" sz="1200">
              <a:latin typeface="+mn-lt"/>
              <a:cs typeface="Arial" panose="020B0604020202020204" pitchFamily="34" charset="0"/>
            </a:endParaRPr>
          </a:p>
        </p:txBody>
      </p:sp>
    </p:spTree>
    <p:extLst>
      <p:ext uri="{BB962C8B-B14F-4D97-AF65-F5344CB8AC3E}">
        <p14:creationId xmlns:p14="http://schemas.microsoft.com/office/powerpoint/2010/main" val="11996211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6CA4B196-11C6-E24B-A282-B2868AFD5666}"/>
              </a:ext>
            </a:extLst>
          </p:cNvPr>
          <p:cNvSpPr>
            <a:spLocks noGrp="1"/>
          </p:cNvSpPr>
          <p:nvPr>
            <p:ph type="pic" sz="quarter" idx="16" hasCustomPrompt="1"/>
          </p:nvPr>
        </p:nvSpPr>
        <p:spPr>
          <a:xfrm>
            <a:off x="130006" y="0"/>
            <a:ext cx="9003836" cy="6858000"/>
          </a:xfrm>
          <a:prstGeom prst="rect">
            <a:avLst/>
          </a:prstGeom>
          <a:solidFill>
            <a:schemeClr val="bg1">
              <a:lumMod val="95000"/>
            </a:schemeClr>
          </a:solidFill>
          <a:ln>
            <a:noFill/>
          </a:ln>
        </p:spPr>
        <p:txBody>
          <a:bodyPr tIns="324000">
            <a:normAutofit/>
          </a:bodyPr>
          <a:lstStyle>
            <a:lvl1pPr marL="0" indent="0" algn="l">
              <a:buNone/>
              <a:defRPr sz="1050" b="0" i="0">
                <a:solidFill>
                  <a:schemeClr val="bg2"/>
                </a:solidFill>
                <a:latin typeface="Calibri" panose="020F0502020204030204" pitchFamily="34" charset="0"/>
                <a:ea typeface="Century Gothic" charset="0"/>
                <a:cs typeface="Century Gothic" charset="0"/>
              </a:defRPr>
            </a:lvl1pPr>
          </a:lstStyle>
          <a:p>
            <a:r>
              <a:rPr lang="en-US"/>
              <a:t>Click Icon to add picture</a:t>
            </a:r>
          </a:p>
        </p:txBody>
      </p:sp>
      <p:grpSp>
        <p:nvGrpSpPr>
          <p:cNvPr id="3" name="Group 2">
            <a:extLst>
              <a:ext uri="{FF2B5EF4-FFF2-40B4-BE49-F238E27FC236}">
                <a16:creationId xmlns:a16="http://schemas.microsoft.com/office/drawing/2014/main" id="{3A7CFADB-A03D-3145-9910-18C7948503E6}"/>
              </a:ext>
            </a:extLst>
          </p:cNvPr>
          <p:cNvGrpSpPr/>
          <p:nvPr userDrawn="1"/>
        </p:nvGrpSpPr>
        <p:grpSpPr>
          <a:xfrm>
            <a:off x="1" y="0"/>
            <a:ext cx="142241" cy="6858000"/>
            <a:chOff x="-2123440" y="-3332480"/>
            <a:chExt cx="142240" cy="7254240"/>
          </a:xfrm>
        </p:grpSpPr>
        <p:sp>
          <p:nvSpPr>
            <p:cNvPr id="4" name="Rectangle 3">
              <a:extLst>
                <a:ext uri="{FF2B5EF4-FFF2-40B4-BE49-F238E27FC236}">
                  <a16:creationId xmlns:a16="http://schemas.microsoft.com/office/drawing/2014/main" id="{B7C6428E-B5C9-1848-B156-3498EC792BE6}"/>
                </a:ext>
              </a:extLst>
            </p:cNvPr>
            <p:cNvSpPr/>
            <p:nvPr/>
          </p:nvSpPr>
          <p:spPr>
            <a:xfrm>
              <a:off x="-2123440" y="-3332480"/>
              <a:ext cx="142240" cy="2418080"/>
            </a:xfrm>
            <a:prstGeom prst="rect">
              <a:avLst/>
            </a:prstGeom>
            <a:solidFill>
              <a:srgbClr val="177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Calibri" panose="020F0502020204030204" pitchFamily="34" charset="0"/>
              </a:endParaRPr>
            </a:p>
          </p:txBody>
        </p:sp>
        <p:sp>
          <p:nvSpPr>
            <p:cNvPr id="5" name="Rectangle 4">
              <a:extLst>
                <a:ext uri="{FF2B5EF4-FFF2-40B4-BE49-F238E27FC236}">
                  <a16:creationId xmlns:a16="http://schemas.microsoft.com/office/drawing/2014/main" id="{BCF5086A-7653-4841-A4F2-65B87B9DCDB0}"/>
                </a:ext>
              </a:extLst>
            </p:cNvPr>
            <p:cNvSpPr/>
            <p:nvPr/>
          </p:nvSpPr>
          <p:spPr>
            <a:xfrm>
              <a:off x="-2123440" y="-914400"/>
              <a:ext cx="142240" cy="2418080"/>
            </a:xfrm>
            <a:prstGeom prst="rect">
              <a:avLst/>
            </a:prstGeom>
            <a:solidFill>
              <a:srgbClr val="674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Calibri" panose="020F0502020204030204" pitchFamily="34" charset="0"/>
              </a:endParaRPr>
            </a:p>
          </p:txBody>
        </p:sp>
        <p:sp>
          <p:nvSpPr>
            <p:cNvPr id="6" name="Rectangle 5">
              <a:extLst>
                <a:ext uri="{FF2B5EF4-FFF2-40B4-BE49-F238E27FC236}">
                  <a16:creationId xmlns:a16="http://schemas.microsoft.com/office/drawing/2014/main" id="{E4069C85-8F3E-0143-9CA8-0D32AF3570CB}"/>
                </a:ext>
              </a:extLst>
            </p:cNvPr>
            <p:cNvSpPr/>
            <p:nvPr/>
          </p:nvSpPr>
          <p:spPr>
            <a:xfrm>
              <a:off x="-2123440" y="1503680"/>
              <a:ext cx="142240" cy="2418080"/>
            </a:xfrm>
            <a:prstGeom prst="rect">
              <a:avLst/>
            </a:prstGeom>
            <a:solidFill>
              <a:srgbClr val="048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Calibri" panose="020F0502020204030204" pitchFamily="34" charset="0"/>
              </a:endParaRPr>
            </a:p>
          </p:txBody>
        </p:sp>
      </p:grpSp>
      <p:sp>
        <p:nvSpPr>
          <p:cNvPr id="9" name="Title 9">
            <a:extLst>
              <a:ext uri="{FF2B5EF4-FFF2-40B4-BE49-F238E27FC236}">
                <a16:creationId xmlns:a16="http://schemas.microsoft.com/office/drawing/2014/main" id="{0AA49F94-DE99-4F42-A6E6-FEA348113742}"/>
              </a:ext>
            </a:extLst>
          </p:cNvPr>
          <p:cNvSpPr>
            <a:spLocks noGrp="1"/>
          </p:cNvSpPr>
          <p:nvPr>
            <p:ph type="title" hasCustomPrompt="1"/>
          </p:nvPr>
        </p:nvSpPr>
        <p:spPr>
          <a:xfrm>
            <a:off x="483294" y="4493147"/>
            <a:ext cx="3621496" cy="747725"/>
          </a:xfrm>
          <a:prstGeom prst="rect">
            <a:avLst/>
          </a:prstGeom>
        </p:spPr>
        <p:txBody>
          <a:bodyPr anchor="t">
            <a:noAutofit/>
          </a:bodyPr>
          <a:lstStyle>
            <a:lvl1pPr marL="0" marR="0" indent="0" algn="l" defTabSz="914378" rtl="0" eaLnBrk="1" fontAlgn="auto" latinLnBrk="0" hangingPunct="1">
              <a:lnSpc>
                <a:spcPct val="80000"/>
              </a:lnSpc>
              <a:spcBef>
                <a:spcPct val="0"/>
              </a:spcBef>
              <a:spcAft>
                <a:spcPts val="0"/>
              </a:spcAft>
              <a:buClrTx/>
              <a:buSzTx/>
              <a:buFontTx/>
              <a:buNone/>
              <a:tabLst/>
              <a:defRPr lang="en-US" sz="3200" b="0" i="0" dirty="0" smtClean="0">
                <a:solidFill>
                  <a:schemeClr val="bg1"/>
                </a:solidFill>
                <a:latin typeface="Calibri" panose="020F0502020204030204" pitchFamily="34" charset="0"/>
              </a:defRPr>
            </a:lvl1pPr>
          </a:lstStyle>
          <a:p>
            <a:pPr>
              <a:lnSpc>
                <a:spcPct val="80000"/>
              </a:lnSpc>
            </a:pPr>
            <a:r>
              <a:rPr lang="en-US"/>
              <a:t>Click to edit master title style</a:t>
            </a:r>
            <a:br>
              <a:rPr lang="en-US"/>
            </a:br>
            <a:r>
              <a:rPr lang="en-US">
                <a:solidFill>
                  <a:schemeClr val="tx1">
                    <a:lumMod val="75000"/>
                    <a:lumOff val="25000"/>
                  </a:schemeClr>
                </a:solidFill>
                <a:latin typeface="+mj-lt"/>
                <a:cs typeface="ITC Franklin Gothic BookCp"/>
              </a:rPr>
              <a:t> </a:t>
            </a:r>
            <a:endParaRPr lang="en-GB"/>
          </a:p>
        </p:txBody>
      </p:sp>
    </p:spTree>
    <p:extLst>
      <p:ext uri="{BB962C8B-B14F-4D97-AF65-F5344CB8AC3E}">
        <p14:creationId xmlns:p14="http://schemas.microsoft.com/office/powerpoint/2010/main" val="304119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0909351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lock divider - Blue">
    <p:spTree>
      <p:nvGrpSpPr>
        <p:cNvPr id="1" name=""/>
        <p:cNvGrpSpPr/>
        <p:nvPr/>
      </p:nvGrpSpPr>
      <p:grpSpPr>
        <a:xfrm>
          <a:off x="0" y="0"/>
          <a:ext cx="0" cy="0"/>
          <a:chOff x="0" y="0"/>
          <a:chExt cx="0" cy="0"/>
        </a:xfrm>
      </p:grpSpPr>
      <p:pic>
        <p:nvPicPr>
          <p:cNvPr id="6" name="Picture 2" descr="O:\3 GLOBAL MARKETING\BRANDING\Logos\MASTER LOGO\RGB (web &amp; screen usage)\MEDIACOM_RGB_NEG.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828467" y="6436342"/>
            <a:ext cx="1145167" cy="219065"/>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p:cNvSpPr>
            <a:spLocks noGrp="1"/>
          </p:cNvSpPr>
          <p:nvPr>
            <p:ph type="pic" sz="quarter" idx="10"/>
          </p:nvPr>
        </p:nvSpPr>
        <p:spPr>
          <a:xfrm>
            <a:off x="4080294" y="0"/>
            <a:ext cx="5063706" cy="6858000"/>
          </a:xfrm>
          <a:prstGeom prst="rect">
            <a:avLst/>
          </a:prstGeom>
          <a:solidFill>
            <a:schemeClr val="tx1">
              <a:lumMod val="20000"/>
              <a:lumOff val="80000"/>
            </a:schemeClr>
          </a:solidFill>
        </p:spPr>
        <p:txBody>
          <a:bodyPr vert="horz"/>
          <a:lstStyle>
            <a:lvl1pPr marL="0" indent="0">
              <a:buNone/>
              <a:defRPr sz="1200" b="0" i="0">
                <a:solidFill>
                  <a:schemeClr val="bg2"/>
                </a:solidFill>
                <a:latin typeface="Calibri" panose="020F0502020204030204" pitchFamily="34" charset="0"/>
              </a:defRPr>
            </a:lvl1pPr>
          </a:lstStyle>
          <a:p>
            <a:r>
              <a:rPr lang="en-US"/>
              <a:t>Click icon to add picture</a:t>
            </a:r>
            <a:endParaRPr lang="en-GB"/>
          </a:p>
        </p:txBody>
      </p:sp>
      <p:sp>
        <p:nvSpPr>
          <p:cNvPr id="4" name="Title 1">
            <a:extLst>
              <a:ext uri="{FF2B5EF4-FFF2-40B4-BE49-F238E27FC236}">
                <a16:creationId xmlns:a16="http://schemas.microsoft.com/office/drawing/2014/main" id="{5400B08A-8686-D044-A901-8415C58528FC}"/>
              </a:ext>
            </a:extLst>
          </p:cNvPr>
          <p:cNvSpPr txBox="1">
            <a:spLocks/>
          </p:cNvSpPr>
          <p:nvPr userDrawn="1"/>
        </p:nvSpPr>
        <p:spPr>
          <a:xfrm>
            <a:off x="1" y="0"/>
            <a:ext cx="4076053" cy="6858000"/>
          </a:xfrm>
          <a:prstGeom prst="rect">
            <a:avLst/>
          </a:prstGeom>
          <a:solidFill>
            <a:srgbClr val="1777B3"/>
          </a:solidFill>
        </p:spPr>
        <p:txBody>
          <a:bodyPr anchor="t">
            <a:normAutofit/>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a:p>
            <a:pPr marR="0" lvl="0" indent="0" algn="ctr" defTabSz="685783" rtl="0" eaLnBrk="1" fontAlgn="auto" latinLnBrk="0" hangingPunct="1">
              <a:lnSpc>
                <a:spcPct val="100000"/>
              </a:lnSpc>
              <a:spcBef>
                <a:spcPct val="0"/>
              </a:spcBef>
              <a:spcAft>
                <a:spcPts val="0"/>
              </a:spcAft>
              <a:buClrTx/>
              <a:buSzTx/>
              <a:buFontTx/>
              <a:buNone/>
              <a:tabLst/>
              <a:defRPr/>
            </a:pPr>
            <a:endParaRPr lang="en-US" sz="2600" b="0" i="0">
              <a:solidFill>
                <a:srgbClr val="FFFFFF"/>
              </a:solidFill>
              <a:latin typeface="Calibri" panose="020F0502020204030204" pitchFamily="34" charset="0"/>
            </a:endParaRPr>
          </a:p>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p:txBody>
      </p:sp>
      <p:cxnSp>
        <p:nvCxnSpPr>
          <p:cNvPr id="5" name="Straight Connector 4">
            <a:extLst>
              <a:ext uri="{FF2B5EF4-FFF2-40B4-BE49-F238E27FC236}">
                <a16:creationId xmlns:a16="http://schemas.microsoft.com/office/drawing/2014/main" id="{A4060025-ABCE-F64E-948F-7A224EC45187}"/>
              </a:ext>
            </a:extLst>
          </p:cNvPr>
          <p:cNvCxnSpPr/>
          <p:nvPr userDrawn="1"/>
        </p:nvCxnSpPr>
        <p:spPr>
          <a:xfrm>
            <a:off x="1487840" y="2459063"/>
            <a:ext cx="960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E6A9C5C-E1E0-3341-A765-2D07A0CB7437}"/>
              </a:ext>
            </a:extLst>
          </p:cNvPr>
          <p:cNvSpPr>
            <a:spLocks noGrp="1"/>
          </p:cNvSpPr>
          <p:nvPr>
            <p:ph type="title" hasCustomPrompt="1"/>
          </p:nvPr>
        </p:nvSpPr>
        <p:spPr>
          <a:xfrm>
            <a:off x="635121" y="2612765"/>
            <a:ext cx="2720554" cy="771157"/>
          </a:xfrm>
          <a:prstGeom prst="rect">
            <a:avLst/>
          </a:prstGeom>
        </p:spPr>
        <p:txBody>
          <a:bodyPr/>
          <a:lstStyle>
            <a:lvl1pPr algn="ctr">
              <a:defRPr b="0" i="0">
                <a:solidFill>
                  <a:schemeClr val="bg1"/>
                </a:solidFill>
                <a:latin typeface="Calibri" panose="020F0502020204030204" pitchFamily="34" charset="0"/>
              </a:defRPr>
            </a:lvl1pPr>
          </a:lstStyle>
          <a:p>
            <a:r>
              <a:rPr lang="en-US"/>
              <a:t>Click to edit Master style</a:t>
            </a:r>
            <a:br>
              <a:rPr lang="en-US"/>
            </a:br>
            <a:br>
              <a:rPr lang="en-US"/>
            </a:br>
            <a:endParaRPr lang="en-US"/>
          </a:p>
        </p:txBody>
      </p:sp>
      <p:sp>
        <p:nvSpPr>
          <p:cNvPr id="9" name="Text Placeholder 8">
            <a:extLst>
              <a:ext uri="{FF2B5EF4-FFF2-40B4-BE49-F238E27FC236}">
                <a16:creationId xmlns:a16="http://schemas.microsoft.com/office/drawing/2014/main" id="{CBCE37D1-E693-B04C-817F-3996352A987E}"/>
              </a:ext>
            </a:extLst>
          </p:cNvPr>
          <p:cNvSpPr>
            <a:spLocks noGrp="1"/>
          </p:cNvSpPr>
          <p:nvPr>
            <p:ph type="body" sz="quarter" idx="17" hasCustomPrompt="1"/>
          </p:nvPr>
        </p:nvSpPr>
        <p:spPr>
          <a:xfrm>
            <a:off x="1604309" y="1817743"/>
            <a:ext cx="802461" cy="563149"/>
          </a:xfrm>
          <a:prstGeom prst="rect">
            <a:avLst/>
          </a:prstGeom>
        </p:spPr>
        <p:txBody>
          <a:bodyPr wrap="none" anchor="ctr"/>
          <a:lstStyle>
            <a:lvl1pPr marL="0" indent="0" algn="ctr">
              <a:buNone/>
              <a:defRPr sz="2600" b="0" i="0">
                <a:solidFill>
                  <a:schemeClr val="bg1"/>
                </a:solidFill>
                <a:latin typeface="Calibri" panose="020F0502020204030204" pitchFamily="34" charset="0"/>
                <a:ea typeface="Century Gothic" charset="0"/>
                <a:cs typeface="Century Gothic" charset="0"/>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01</a:t>
            </a:r>
          </a:p>
        </p:txBody>
      </p:sp>
    </p:spTree>
    <p:extLst>
      <p:ext uri="{BB962C8B-B14F-4D97-AF65-F5344CB8AC3E}">
        <p14:creationId xmlns:p14="http://schemas.microsoft.com/office/powerpoint/2010/main" val="24561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106AB-A548-864D-9158-5E786DBD7F10}"/>
              </a:ext>
            </a:extLst>
          </p:cNvPr>
          <p:cNvSpPr>
            <a:spLocks noGrp="1"/>
          </p:cNvSpPr>
          <p:nvPr>
            <p:ph type="title"/>
          </p:nvPr>
        </p:nvSpPr>
        <p:spPr>
          <a:xfrm>
            <a:off x="628650" y="366186"/>
            <a:ext cx="7886700" cy="1325033"/>
          </a:xfrm>
          <a:prstGeom prst="rect">
            <a:avLst/>
          </a:prstGeom>
        </p:spPr>
        <p:txBody>
          <a:bodyPr/>
          <a:lstStyle>
            <a:lvl1pPr>
              <a:defRPr b="0" i="0">
                <a:latin typeface="Calibri" panose="020F0502020204030204" pitchFamily="34" charset="0"/>
              </a:defRPr>
            </a:lvl1pPr>
          </a:lstStyle>
          <a:p>
            <a:r>
              <a:rPr lang="en-GB"/>
              <a:t>Click to edit Master title style</a:t>
            </a:r>
            <a:endParaRPr lang="en-US"/>
          </a:p>
        </p:txBody>
      </p:sp>
      <p:sp>
        <p:nvSpPr>
          <p:cNvPr id="3" name="Footer Placeholder 2">
            <a:extLst>
              <a:ext uri="{FF2B5EF4-FFF2-40B4-BE49-F238E27FC236}">
                <a16:creationId xmlns:a16="http://schemas.microsoft.com/office/drawing/2014/main" id="{7DCE9E69-AB75-CA49-9EE0-F8EB8C6CFAD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05148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ock divider - Purple">
    <p:spTree>
      <p:nvGrpSpPr>
        <p:cNvPr id="1" name=""/>
        <p:cNvGrpSpPr/>
        <p:nvPr/>
      </p:nvGrpSpPr>
      <p:grpSpPr>
        <a:xfrm>
          <a:off x="0" y="0"/>
          <a:ext cx="0" cy="0"/>
          <a:chOff x="0" y="0"/>
          <a:chExt cx="0" cy="0"/>
        </a:xfrm>
      </p:grpSpPr>
      <p:pic>
        <p:nvPicPr>
          <p:cNvPr id="6" name="Picture 2" descr="O:\3 GLOBAL MARKETING\BRANDING\Logos\MASTER LOGO\RGB (web &amp; screen usage)\MEDIACOM_RGB_NEG.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828467" y="6436342"/>
            <a:ext cx="1145167" cy="219065"/>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p:cNvSpPr>
            <a:spLocks noGrp="1"/>
          </p:cNvSpPr>
          <p:nvPr>
            <p:ph type="pic" sz="quarter" idx="10"/>
          </p:nvPr>
        </p:nvSpPr>
        <p:spPr>
          <a:xfrm>
            <a:off x="4080294" y="0"/>
            <a:ext cx="5063706" cy="6858000"/>
          </a:xfrm>
          <a:prstGeom prst="rect">
            <a:avLst/>
          </a:prstGeom>
          <a:solidFill>
            <a:schemeClr val="tx1">
              <a:lumMod val="20000"/>
              <a:lumOff val="80000"/>
            </a:schemeClr>
          </a:solidFill>
        </p:spPr>
        <p:txBody>
          <a:bodyPr vert="horz"/>
          <a:lstStyle>
            <a:lvl1pPr marL="0" indent="0">
              <a:buNone/>
              <a:defRPr sz="1200" b="0" i="0">
                <a:solidFill>
                  <a:schemeClr val="bg2"/>
                </a:solidFill>
                <a:latin typeface="Calibri" panose="020F0502020204030204" pitchFamily="34" charset="0"/>
              </a:defRPr>
            </a:lvl1pPr>
          </a:lstStyle>
          <a:p>
            <a:r>
              <a:rPr lang="en-US"/>
              <a:t>Click icon to add picture</a:t>
            </a:r>
            <a:endParaRPr lang="en-GB"/>
          </a:p>
        </p:txBody>
      </p:sp>
      <p:sp>
        <p:nvSpPr>
          <p:cNvPr id="4" name="Title 1">
            <a:extLst>
              <a:ext uri="{FF2B5EF4-FFF2-40B4-BE49-F238E27FC236}">
                <a16:creationId xmlns:a16="http://schemas.microsoft.com/office/drawing/2014/main" id="{5400B08A-8686-D044-A901-8415C58528FC}"/>
              </a:ext>
            </a:extLst>
          </p:cNvPr>
          <p:cNvSpPr txBox="1">
            <a:spLocks/>
          </p:cNvSpPr>
          <p:nvPr userDrawn="1"/>
        </p:nvSpPr>
        <p:spPr>
          <a:xfrm>
            <a:off x="1" y="0"/>
            <a:ext cx="4076053" cy="6858000"/>
          </a:xfrm>
          <a:prstGeom prst="rect">
            <a:avLst/>
          </a:prstGeom>
          <a:solidFill>
            <a:schemeClr val="accent2"/>
          </a:solidFill>
        </p:spPr>
        <p:txBody>
          <a:bodyPr anchor="t">
            <a:normAutofit/>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a:p>
            <a:pPr marR="0" lvl="0" indent="0" algn="ctr" defTabSz="685783" rtl="0" eaLnBrk="1" fontAlgn="auto" latinLnBrk="0" hangingPunct="1">
              <a:lnSpc>
                <a:spcPct val="100000"/>
              </a:lnSpc>
              <a:spcBef>
                <a:spcPct val="0"/>
              </a:spcBef>
              <a:spcAft>
                <a:spcPts val="0"/>
              </a:spcAft>
              <a:buClrTx/>
              <a:buSzTx/>
              <a:buFontTx/>
              <a:buNone/>
              <a:tabLst/>
              <a:defRPr/>
            </a:pPr>
            <a:endParaRPr lang="en-US" sz="2600" b="0" i="0">
              <a:solidFill>
                <a:srgbClr val="FFFFFF"/>
              </a:solidFill>
              <a:latin typeface="Calibri" panose="020F0502020204030204" pitchFamily="34" charset="0"/>
            </a:endParaRPr>
          </a:p>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p:txBody>
      </p:sp>
      <p:cxnSp>
        <p:nvCxnSpPr>
          <p:cNvPr id="5" name="Straight Connector 4">
            <a:extLst>
              <a:ext uri="{FF2B5EF4-FFF2-40B4-BE49-F238E27FC236}">
                <a16:creationId xmlns:a16="http://schemas.microsoft.com/office/drawing/2014/main" id="{A4060025-ABCE-F64E-948F-7A224EC45187}"/>
              </a:ext>
            </a:extLst>
          </p:cNvPr>
          <p:cNvCxnSpPr/>
          <p:nvPr userDrawn="1"/>
        </p:nvCxnSpPr>
        <p:spPr>
          <a:xfrm>
            <a:off x="1487840" y="2459063"/>
            <a:ext cx="960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E6A9C5C-E1E0-3341-A765-2D07A0CB7437}"/>
              </a:ext>
            </a:extLst>
          </p:cNvPr>
          <p:cNvSpPr>
            <a:spLocks noGrp="1"/>
          </p:cNvSpPr>
          <p:nvPr>
            <p:ph type="title" hasCustomPrompt="1"/>
          </p:nvPr>
        </p:nvSpPr>
        <p:spPr>
          <a:xfrm>
            <a:off x="635121" y="2612765"/>
            <a:ext cx="2720554" cy="771157"/>
          </a:xfrm>
          <a:prstGeom prst="rect">
            <a:avLst/>
          </a:prstGeom>
        </p:spPr>
        <p:txBody>
          <a:bodyPr/>
          <a:lstStyle>
            <a:lvl1pPr algn="ctr">
              <a:defRPr b="0" i="0">
                <a:solidFill>
                  <a:schemeClr val="bg1"/>
                </a:solidFill>
                <a:latin typeface="Calibri" panose="020F0502020204030204" pitchFamily="34" charset="0"/>
              </a:defRPr>
            </a:lvl1pPr>
          </a:lstStyle>
          <a:p>
            <a:r>
              <a:rPr lang="en-US"/>
              <a:t>Click to edit Master style</a:t>
            </a:r>
            <a:br>
              <a:rPr lang="en-US"/>
            </a:br>
            <a:br>
              <a:rPr lang="en-US"/>
            </a:br>
            <a:endParaRPr lang="en-US"/>
          </a:p>
        </p:txBody>
      </p:sp>
      <p:sp>
        <p:nvSpPr>
          <p:cNvPr id="9" name="Text Placeholder 8">
            <a:extLst>
              <a:ext uri="{FF2B5EF4-FFF2-40B4-BE49-F238E27FC236}">
                <a16:creationId xmlns:a16="http://schemas.microsoft.com/office/drawing/2014/main" id="{CBCE37D1-E693-B04C-817F-3996352A987E}"/>
              </a:ext>
            </a:extLst>
          </p:cNvPr>
          <p:cNvSpPr>
            <a:spLocks noGrp="1"/>
          </p:cNvSpPr>
          <p:nvPr>
            <p:ph type="body" sz="quarter" idx="17" hasCustomPrompt="1"/>
          </p:nvPr>
        </p:nvSpPr>
        <p:spPr>
          <a:xfrm>
            <a:off x="1604309" y="1817743"/>
            <a:ext cx="802461" cy="563149"/>
          </a:xfrm>
          <a:prstGeom prst="rect">
            <a:avLst/>
          </a:prstGeom>
        </p:spPr>
        <p:txBody>
          <a:bodyPr wrap="none" anchor="ctr"/>
          <a:lstStyle>
            <a:lvl1pPr marL="0" indent="0" algn="ctr">
              <a:buNone/>
              <a:defRPr sz="2600" b="0" i="0">
                <a:solidFill>
                  <a:schemeClr val="bg1"/>
                </a:solidFill>
                <a:latin typeface="Calibri" panose="020F0502020204030204" pitchFamily="34" charset="0"/>
                <a:ea typeface="Century Gothic" charset="0"/>
                <a:cs typeface="Century Gothic" charset="0"/>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01</a:t>
            </a:r>
          </a:p>
        </p:txBody>
      </p:sp>
    </p:spTree>
    <p:extLst>
      <p:ext uri="{BB962C8B-B14F-4D97-AF65-F5344CB8AC3E}">
        <p14:creationId xmlns:p14="http://schemas.microsoft.com/office/powerpoint/2010/main" val="390274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ock divider - Green">
    <p:spTree>
      <p:nvGrpSpPr>
        <p:cNvPr id="1" name=""/>
        <p:cNvGrpSpPr/>
        <p:nvPr/>
      </p:nvGrpSpPr>
      <p:grpSpPr>
        <a:xfrm>
          <a:off x="0" y="0"/>
          <a:ext cx="0" cy="0"/>
          <a:chOff x="0" y="0"/>
          <a:chExt cx="0" cy="0"/>
        </a:xfrm>
      </p:grpSpPr>
      <p:pic>
        <p:nvPicPr>
          <p:cNvPr id="6" name="Picture 2" descr="O:\3 GLOBAL MARKETING\BRANDING\Logos\MASTER LOGO\RGB (web &amp; screen usage)\MEDIACOM_RGB_NEG.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828467" y="6436342"/>
            <a:ext cx="1145167" cy="219065"/>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p:cNvSpPr>
            <a:spLocks noGrp="1"/>
          </p:cNvSpPr>
          <p:nvPr>
            <p:ph type="pic" sz="quarter" idx="10"/>
          </p:nvPr>
        </p:nvSpPr>
        <p:spPr>
          <a:xfrm>
            <a:off x="4080294" y="0"/>
            <a:ext cx="5063706" cy="6858000"/>
          </a:xfrm>
          <a:prstGeom prst="rect">
            <a:avLst/>
          </a:prstGeom>
          <a:solidFill>
            <a:schemeClr val="tx1">
              <a:lumMod val="20000"/>
              <a:lumOff val="80000"/>
            </a:schemeClr>
          </a:solidFill>
        </p:spPr>
        <p:txBody>
          <a:bodyPr vert="horz"/>
          <a:lstStyle>
            <a:lvl1pPr marL="0" indent="0">
              <a:buNone/>
              <a:defRPr sz="1200" b="0" i="0">
                <a:solidFill>
                  <a:schemeClr val="bg2"/>
                </a:solidFill>
                <a:latin typeface="Calibri" panose="020F0502020204030204" pitchFamily="34" charset="0"/>
              </a:defRPr>
            </a:lvl1pPr>
          </a:lstStyle>
          <a:p>
            <a:r>
              <a:rPr lang="en-US"/>
              <a:t>Click icon to add picture</a:t>
            </a:r>
            <a:endParaRPr lang="en-GB"/>
          </a:p>
        </p:txBody>
      </p:sp>
      <p:sp>
        <p:nvSpPr>
          <p:cNvPr id="4" name="Title 1">
            <a:extLst>
              <a:ext uri="{FF2B5EF4-FFF2-40B4-BE49-F238E27FC236}">
                <a16:creationId xmlns:a16="http://schemas.microsoft.com/office/drawing/2014/main" id="{5400B08A-8686-D044-A901-8415C58528FC}"/>
              </a:ext>
            </a:extLst>
          </p:cNvPr>
          <p:cNvSpPr txBox="1">
            <a:spLocks/>
          </p:cNvSpPr>
          <p:nvPr userDrawn="1"/>
        </p:nvSpPr>
        <p:spPr>
          <a:xfrm>
            <a:off x="1" y="0"/>
            <a:ext cx="4076053" cy="6858000"/>
          </a:xfrm>
          <a:prstGeom prst="rect">
            <a:avLst/>
          </a:prstGeom>
          <a:solidFill>
            <a:schemeClr val="accent3"/>
          </a:solidFill>
        </p:spPr>
        <p:txBody>
          <a:bodyPr anchor="t">
            <a:normAutofit/>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a:p>
            <a:pPr marR="0" lvl="0" indent="0" algn="ctr" defTabSz="685783" rtl="0" eaLnBrk="1" fontAlgn="auto" latinLnBrk="0" hangingPunct="1">
              <a:lnSpc>
                <a:spcPct val="100000"/>
              </a:lnSpc>
              <a:spcBef>
                <a:spcPct val="0"/>
              </a:spcBef>
              <a:spcAft>
                <a:spcPts val="0"/>
              </a:spcAft>
              <a:buClrTx/>
              <a:buSzTx/>
              <a:buFontTx/>
              <a:buNone/>
              <a:tabLst/>
              <a:defRPr/>
            </a:pPr>
            <a:endParaRPr lang="en-US" sz="2600" b="0" i="0">
              <a:solidFill>
                <a:srgbClr val="FFFFFF"/>
              </a:solidFill>
              <a:latin typeface="Calibri" panose="020F0502020204030204" pitchFamily="34" charset="0"/>
            </a:endParaRPr>
          </a:p>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p:txBody>
      </p:sp>
      <p:cxnSp>
        <p:nvCxnSpPr>
          <p:cNvPr id="5" name="Straight Connector 4">
            <a:extLst>
              <a:ext uri="{FF2B5EF4-FFF2-40B4-BE49-F238E27FC236}">
                <a16:creationId xmlns:a16="http://schemas.microsoft.com/office/drawing/2014/main" id="{A4060025-ABCE-F64E-948F-7A224EC45187}"/>
              </a:ext>
            </a:extLst>
          </p:cNvPr>
          <p:cNvCxnSpPr/>
          <p:nvPr userDrawn="1"/>
        </p:nvCxnSpPr>
        <p:spPr>
          <a:xfrm>
            <a:off x="1487840" y="2459063"/>
            <a:ext cx="9608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3E6A9C5C-E1E0-3341-A765-2D07A0CB7437}"/>
              </a:ext>
            </a:extLst>
          </p:cNvPr>
          <p:cNvSpPr>
            <a:spLocks noGrp="1"/>
          </p:cNvSpPr>
          <p:nvPr>
            <p:ph type="title" hasCustomPrompt="1"/>
          </p:nvPr>
        </p:nvSpPr>
        <p:spPr>
          <a:xfrm>
            <a:off x="635121" y="2612765"/>
            <a:ext cx="2720554" cy="771157"/>
          </a:xfrm>
          <a:prstGeom prst="rect">
            <a:avLst/>
          </a:prstGeom>
        </p:spPr>
        <p:txBody>
          <a:bodyPr/>
          <a:lstStyle>
            <a:lvl1pPr algn="ctr">
              <a:defRPr b="0" i="0">
                <a:solidFill>
                  <a:schemeClr val="bg1"/>
                </a:solidFill>
                <a:latin typeface="Calibri" panose="020F0502020204030204" pitchFamily="34" charset="0"/>
              </a:defRPr>
            </a:lvl1pPr>
          </a:lstStyle>
          <a:p>
            <a:r>
              <a:rPr lang="en-US"/>
              <a:t>Click to edit Master style</a:t>
            </a:r>
            <a:br>
              <a:rPr lang="en-US"/>
            </a:br>
            <a:br>
              <a:rPr lang="en-US"/>
            </a:br>
            <a:endParaRPr lang="en-US"/>
          </a:p>
        </p:txBody>
      </p:sp>
      <p:sp>
        <p:nvSpPr>
          <p:cNvPr id="9" name="Text Placeholder 8">
            <a:extLst>
              <a:ext uri="{FF2B5EF4-FFF2-40B4-BE49-F238E27FC236}">
                <a16:creationId xmlns:a16="http://schemas.microsoft.com/office/drawing/2014/main" id="{CBCE37D1-E693-B04C-817F-3996352A987E}"/>
              </a:ext>
            </a:extLst>
          </p:cNvPr>
          <p:cNvSpPr>
            <a:spLocks noGrp="1"/>
          </p:cNvSpPr>
          <p:nvPr>
            <p:ph type="body" sz="quarter" idx="17" hasCustomPrompt="1"/>
          </p:nvPr>
        </p:nvSpPr>
        <p:spPr>
          <a:xfrm>
            <a:off x="1604309" y="1817743"/>
            <a:ext cx="802461" cy="563149"/>
          </a:xfrm>
          <a:prstGeom prst="rect">
            <a:avLst/>
          </a:prstGeom>
        </p:spPr>
        <p:txBody>
          <a:bodyPr wrap="none" anchor="ctr"/>
          <a:lstStyle>
            <a:lvl1pPr marL="0" indent="0" algn="ctr">
              <a:buNone/>
              <a:defRPr sz="2600" b="0" i="0">
                <a:solidFill>
                  <a:schemeClr val="bg1"/>
                </a:solidFill>
                <a:latin typeface="Calibri" panose="020F0502020204030204" pitchFamily="34" charset="0"/>
                <a:ea typeface="Century Gothic" charset="0"/>
                <a:cs typeface="Century Gothic" charset="0"/>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01</a:t>
            </a:r>
          </a:p>
        </p:txBody>
      </p:sp>
    </p:spTree>
    <p:extLst>
      <p:ext uri="{BB962C8B-B14F-4D97-AF65-F5344CB8AC3E}">
        <p14:creationId xmlns:p14="http://schemas.microsoft.com/office/powerpoint/2010/main" val="269096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ext only - Two column ">
    <p:spTree>
      <p:nvGrpSpPr>
        <p:cNvPr id="1" name=""/>
        <p:cNvGrpSpPr/>
        <p:nvPr/>
      </p:nvGrpSpPr>
      <p:grpSpPr>
        <a:xfrm>
          <a:off x="0" y="0"/>
          <a:ext cx="0" cy="0"/>
          <a:chOff x="0" y="0"/>
          <a:chExt cx="0" cy="0"/>
        </a:xfrm>
      </p:grpSpPr>
      <p:sp>
        <p:nvSpPr>
          <p:cNvPr id="16" name="Text Placeholder 11"/>
          <p:cNvSpPr>
            <a:spLocks noGrp="1"/>
          </p:cNvSpPr>
          <p:nvPr>
            <p:ph type="body" sz="quarter" idx="10"/>
          </p:nvPr>
        </p:nvSpPr>
        <p:spPr>
          <a:xfrm>
            <a:off x="342900" y="1752601"/>
            <a:ext cx="4030692" cy="4320396"/>
          </a:xfrm>
          <a:prstGeom prst="rect">
            <a:avLst/>
          </a:prstGeom>
        </p:spPr>
        <p:txBody>
          <a:bodyPr lIns="0">
            <a:normAutofit/>
          </a:bodyPr>
          <a:lstStyle>
            <a:lvl1pPr marL="0" indent="0" defTabSz="92073">
              <a:buFontTx/>
              <a:buNone/>
              <a:defRPr sz="1100" b="0" i="0">
                <a:solidFill>
                  <a:schemeClr val="bg2"/>
                </a:solidFill>
                <a:latin typeface="Calibri" panose="020F0502020204030204" pitchFamily="34" charset="0"/>
              </a:defRPr>
            </a:lvl1pPr>
            <a:lvl2pPr marL="349241" indent="-171446" defTabSz="0">
              <a:buFont typeface="Arial" panose="020B0604020202020204" pitchFamily="34" charset="0"/>
              <a:buChar char="•"/>
              <a:defRPr sz="1050" b="0" i="0">
                <a:solidFill>
                  <a:schemeClr val="bg2"/>
                </a:solidFill>
                <a:latin typeface="Calibri" panose="020F0502020204030204" pitchFamily="34" charset="0"/>
              </a:defRPr>
            </a:lvl2pPr>
            <a:lvl3pPr marL="447664" indent="0" defTabSz="0">
              <a:buFontTx/>
              <a:buNone/>
              <a:defRPr sz="1000" b="0" i="0">
                <a:solidFill>
                  <a:schemeClr val="bg2"/>
                </a:solidFill>
                <a:latin typeface="Calibri" panose="020F0502020204030204" pitchFamily="34" charset="0"/>
              </a:defRPr>
            </a:lvl3pPr>
            <a:lvl4pPr marL="719120" indent="0" defTabSz="0">
              <a:buFontTx/>
              <a:buNone/>
              <a:defRPr sz="900" b="0" i="0">
                <a:solidFill>
                  <a:schemeClr val="bg2"/>
                </a:solidFill>
                <a:latin typeface="Calibri" panose="020F0502020204030204" pitchFamily="34" charset="0"/>
              </a:defRPr>
            </a:lvl4pPr>
            <a:lvl5pPr marL="992163" indent="0" defTabSz="0">
              <a:buFontTx/>
              <a:buNone/>
              <a:defRPr sz="800" b="0" i="0">
                <a:solidFill>
                  <a:schemeClr val="bg2"/>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A54548D4-4A35-7E44-893A-0F5746DE1950}"/>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646661E3-44B1-084F-A8B9-6E1B502BC5E4}"/>
              </a:ext>
            </a:extLst>
          </p:cNvPr>
          <p:cNvSpPr>
            <a:spLocks noGrp="1"/>
          </p:cNvSpPr>
          <p:nvPr>
            <p:ph type="body" sz="quarter" idx="12"/>
          </p:nvPr>
        </p:nvSpPr>
        <p:spPr>
          <a:xfrm>
            <a:off x="4572000" y="1752601"/>
            <a:ext cx="4030692" cy="4320396"/>
          </a:xfrm>
          <a:prstGeom prst="rect">
            <a:avLst/>
          </a:prstGeom>
        </p:spPr>
        <p:txBody>
          <a:bodyPr lIns="0">
            <a:normAutofit/>
          </a:bodyPr>
          <a:lstStyle>
            <a:lvl1pPr marL="0" indent="0" defTabSz="92073">
              <a:buFontTx/>
              <a:buNone/>
              <a:defRPr sz="1100" b="0" i="0">
                <a:solidFill>
                  <a:schemeClr val="bg2"/>
                </a:solidFill>
                <a:latin typeface="Calibri" panose="020F0502020204030204" pitchFamily="34" charset="0"/>
              </a:defRPr>
            </a:lvl1pPr>
            <a:lvl2pPr marL="349241" indent="-171446" defTabSz="0">
              <a:buFont typeface="Arial" panose="020B0604020202020204" pitchFamily="34" charset="0"/>
              <a:buChar char="•"/>
              <a:defRPr sz="1050" b="0" i="0">
                <a:solidFill>
                  <a:schemeClr val="bg2"/>
                </a:solidFill>
                <a:latin typeface="Calibri" panose="020F0502020204030204" pitchFamily="34" charset="0"/>
              </a:defRPr>
            </a:lvl2pPr>
            <a:lvl3pPr marL="447664" indent="0" defTabSz="0">
              <a:buFontTx/>
              <a:buNone/>
              <a:defRPr sz="1000" b="0" i="0">
                <a:solidFill>
                  <a:schemeClr val="bg2"/>
                </a:solidFill>
                <a:latin typeface="Calibri" panose="020F0502020204030204" pitchFamily="34" charset="0"/>
              </a:defRPr>
            </a:lvl3pPr>
            <a:lvl4pPr marL="719120" indent="0" defTabSz="0">
              <a:buFontTx/>
              <a:buNone/>
              <a:defRPr sz="900" b="0" i="0">
                <a:solidFill>
                  <a:schemeClr val="bg2"/>
                </a:solidFill>
                <a:latin typeface="Calibri" panose="020F0502020204030204" pitchFamily="34" charset="0"/>
              </a:defRPr>
            </a:lvl4pPr>
            <a:lvl5pPr marL="992163" indent="0" defTabSz="0">
              <a:buFontTx/>
              <a:buNone/>
              <a:defRPr sz="800" b="0" i="0">
                <a:solidFill>
                  <a:schemeClr val="bg2"/>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10">
            <a:extLst>
              <a:ext uri="{FF2B5EF4-FFF2-40B4-BE49-F238E27FC236}">
                <a16:creationId xmlns:a16="http://schemas.microsoft.com/office/drawing/2014/main" id="{3299A6B5-280C-A64A-B6F3-5CDB2E4FC6EA}"/>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Tree>
    <p:extLst>
      <p:ext uri="{BB962C8B-B14F-4D97-AF65-F5344CB8AC3E}">
        <p14:creationId xmlns:p14="http://schemas.microsoft.com/office/powerpoint/2010/main" val="140843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ext only - Full page layout">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3" name="Text Placeholder 2">
            <a:extLst>
              <a:ext uri="{FF2B5EF4-FFF2-40B4-BE49-F238E27FC236}">
                <a16:creationId xmlns:a16="http://schemas.microsoft.com/office/drawing/2014/main" id="{DCD3E9D7-81B1-7942-91B3-00C7D1D94781}"/>
              </a:ext>
            </a:extLst>
          </p:cNvPr>
          <p:cNvSpPr>
            <a:spLocks noGrp="1"/>
          </p:cNvSpPr>
          <p:nvPr>
            <p:ph type="body" sz="quarter" idx="10"/>
          </p:nvPr>
        </p:nvSpPr>
        <p:spPr>
          <a:xfrm>
            <a:off x="350838" y="1494367"/>
            <a:ext cx="8061744" cy="4124953"/>
          </a:xfrm>
          <a:prstGeom prst="rect">
            <a:avLst/>
          </a:prstGeom>
        </p:spPr>
        <p:txBody>
          <a:bodyPr/>
          <a:lstStyle>
            <a:lvl1pPr>
              <a:defRPr sz="1100" b="0" i="0">
                <a:solidFill>
                  <a:schemeClr val="bg2"/>
                </a:solidFill>
                <a:latin typeface="Calibri" panose="020F0502020204030204" pitchFamily="34" charset="0"/>
              </a:defRPr>
            </a:lvl1pPr>
            <a:lvl2pPr marL="171446" indent="-171446">
              <a:buFont typeface="Arial" panose="020B0604020202020204" pitchFamily="34" charset="0"/>
              <a:buChar char="•"/>
              <a:defRPr sz="1100" b="0" i="0">
                <a:solidFill>
                  <a:schemeClr val="bg2"/>
                </a:solidFill>
                <a:latin typeface="Calibri" panose="020F0502020204030204" pitchFamily="34" charset="0"/>
              </a:defRPr>
            </a:lvl2pPr>
            <a:lvl3pPr marL="342892" indent="-288918">
              <a:buSzPct val="60000"/>
              <a:buFont typeface="Courier New" panose="02070309020205020404" pitchFamily="49" charset="0"/>
              <a:buChar char="o"/>
              <a:tabLst/>
              <a:defRPr sz="1100" b="0" i="0">
                <a:solidFill>
                  <a:schemeClr val="bg2"/>
                </a:solidFill>
                <a:latin typeface="Calibri" panose="020F0502020204030204" pitchFamily="34" charset="0"/>
              </a:defRPr>
            </a:lvl3pPr>
            <a:lvl4pPr>
              <a:defRPr sz="1100" b="0" i="0">
                <a:solidFill>
                  <a:schemeClr val="bg2"/>
                </a:solidFill>
                <a:latin typeface="Calibri" panose="020F0502020204030204" pitchFamily="34" charset="0"/>
              </a:defRPr>
            </a:lvl4pPr>
            <a:lvl5pPr>
              <a:defRPr sz="1100" b="0" i="0">
                <a:solidFill>
                  <a:schemeClr val="bg2"/>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5D6DA3D-D534-9B47-9741-4ECE3ECBA0A7}"/>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Tree>
    <p:extLst>
      <p:ext uri="{BB962C8B-B14F-4D97-AF65-F5344CB8AC3E}">
        <p14:creationId xmlns:p14="http://schemas.microsoft.com/office/powerpoint/2010/main" val="88344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only - Blank Slide heading only">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6" name="Text Placeholder 8">
            <a:extLst>
              <a:ext uri="{FF2B5EF4-FFF2-40B4-BE49-F238E27FC236}">
                <a16:creationId xmlns:a16="http://schemas.microsoft.com/office/drawing/2014/main" id="{9956FE31-B266-0040-83B6-7C84EEED76F8}"/>
              </a:ext>
            </a:extLst>
          </p:cNvPr>
          <p:cNvSpPr>
            <a:spLocks noGrp="1"/>
          </p:cNvSpPr>
          <p:nvPr>
            <p:ph type="body" sz="quarter" idx="11"/>
          </p:nvPr>
        </p:nvSpPr>
        <p:spPr>
          <a:xfrm>
            <a:off x="250826" y="1150193"/>
            <a:ext cx="8074025" cy="433917"/>
          </a:xfrm>
          <a:prstGeom prst="rect">
            <a:avLst/>
          </a:prstGeom>
        </p:spPr>
        <p:txBody>
          <a:bodyPr/>
          <a:lstStyle>
            <a:lvl1pPr>
              <a:defRPr b="0" i="0">
                <a:solidFill>
                  <a:schemeClr val="bg2"/>
                </a:solidFill>
                <a:latin typeface="Calibri" panose="020F0502020204030204" pitchFamily="34" charset="0"/>
              </a:defRPr>
            </a:lvl1pPr>
          </a:lstStyle>
          <a:p>
            <a:pPr lvl="0"/>
            <a:r>
              <a:rPr lang="en-US"/>
              <a:t>Click to edit Master text styles</a:t>
            </a:r>
          </a:p>
        </p:txBody>
      </p:sp>
    </p:spTree>
    <p:extLst>
      <p:ext uri="{BB962C8B-B14F-4D97-AF65-F5344CB8AC3E}">
        <p14:creationId xmlns:p14="http://schemas.microsoft.com/office/powerpoint/2010/main" val="58864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75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ext and 1 Image">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8" name="Title 1">
            <a:extLst>
              <a:ext uri="{FF2B5EF4-FFF2-40B4-BE49-F238E27FC236}">
                <a16:creationId xmlns:a16="http://schemas.microsoft.com/office/drawing/2014/main" id="{6FB875AE-27D6-284B-83F9-019CD38879A5}"/>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78C2C527-8B9D-8246-91A9-9409711269FD}"/>
              </a:ext>
            </a:extLst>
          </p:cNvPr>
          <p:cNvSpPr>
            <a:spLocks noGrp="1"/>
          </p:cNvSpPr>
          <p:nvPr>
            <p:ph type="pic" sz="quarter" idx="10"/>
          </p:nvPr>
        </p:nvSpPr>
        <p:spPr>
          <a:xfrm>
            <a:off x="4572000" y="1568569"/>
            <a:ext cx="4191000" cy="4419600"/>
          </a:xfrm>
          <a:prstGeom prst="rect">
            <a:avLst/>
          </a:prstGeom>
          <a:solidFill>
            <a:schemeClr val="bg1">
              <a:lumMod val="85000"/>
            </a:schemeClr>
          </a:solidFill>
        </p:spPr>
        <p:txBody>
          <a:bodyPr anchor="t"/>
          <a:lstStyle>
            <a:lvl1pPr algn="l">
              <a:defRPr b="0" i="0">
                <a:latin typeface="Calibri" panose="020F0502020204030204" pitchFamily="34" charset="0"/>
              </a:defRPr>
            </a:lvl1pPr>
          </a:lstStyle>
          <a:p>
            <a:r>
              <a:rPr lang="en-US"/>
              <a:t>Click icon to add picture</a:t>
            </a:r>
          </a:p>
        </p:txBody>
      </p:sp>
      <p:sp>
        <p:nvSpPr>
          <p:cNvPr id="13" name="Text Placeholder 11">
            <a:extLst>
              <a:ext uri="{FF2B5EF4-FFF2-40B4-BE49-F238E27FC236}">
                <a16:creationId xmlns:a16="http://schemas.microsoft.com/office/drawing/2014/main" id="{21C1CAAC-FCE1-0F49-9213-68198B5B9362}"/>
              </a:ext>
            </a:extLst>
          </p:cNvPr>
          <p:cNvSpPr>
            <a:spLocks noGrp="1"/>
          </p:cNvSpPr>
          <p:nvPr>
            <p:ph type="body" sz="quarter" idx="11"/>
          </p:nvPr>
        </p:nvSpPr>
        <p:spPr>
          <a:xfrm>
            <a:off x="342900" y="1557069"/>
            <a:ext cx="4030692" cy="4412411"/>
          </a:xfrm>
          <a:prstGeom prst="rect">
            <a:avLst/>
          </a:prstGeom>
        </p:spPr>
        <p:txBody>
          <a:bodyPr lIns="0">
            <a:normAutofit/>
          </a:bodyPr>
          <a:lstStyle>
            <a:lvl1pPr marL="0" indent="0" defTabSz="92073">
              <a:buFontTx/>
              <a:buNone/>
              <a:defRPr sz="1100" b="0" i="0">
                <a:solidFill>
                  <a:schemeClr val="bg2"/>
                </a:solidFill>
                <a:latin typeface="Calibri" panose="020F0502020204030204" pitchFamily="34" charset="0"/>
              </a:defRPr>
            </a:lvl1pPr>
            <a:lvl2pPr marL="349241" indent="-171446" defTabSz="0">
              <a:buFont typeface="Arial" panose="020B0604020202020204" pitchFamily="34" charset="0"/>
              <a:buChar char="•"/>
              <a:defRPr sz="1050" b="0" i="0">
                <a:solidFill>
                  <a:schemeClr val="bg2"/>
                </a:solidFill>
                <a:latin typeface="Calibri" panose="020F0502020204030204" pitchFamily="34" charset="0"/>
              </a:defRPr>
            </a:lvl2pPr>
            <a:lvl3pPr marL="447664" indent="0" defTabSz="0">
              <a:buFontTx/>
              <a:buNone/>
              <a:defRPr sz="1000" b="0" i="0">
                <a:solidFill>
                  <a:schemeClr val="bg2"/>
                </a:solidFill>
                <a:latin typeface="Calibri" panose="020F0502020204030204" pitchFamily="34" charset="0"/>
              </a:defRPr>
            </a:lvl3pPr>
            <a:lvl4pPr marL="719120" indent="0" defTabSz="0">
              <a:buFontTx/>
              <a:buNone/>
              <a:defRPr sz="900" b="0" i="0">
                <a:solidFill>
                  <a:schemeClr val="bg2"/>
                </a:solidFill>
                <a:latin typeface="Calibri" panose="020F0502020204030204" pitchFamily="34" charset="0"/>
              </a:defRPr>
            </a:lvl4pPr>
            <a:lvl5pPr marL="992163" indent="0" defTabSz="0">
              <a:buFontTx/>
              <a:buNone/>
              <a:defRPr sz="800" b="0" i="0">
                <a:solidFill>
                  <a:schemeClr val="bg2"/>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4596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xt and 2 Images">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8" name="Title 1">
            <a:extLst>
              <a:ext uri="{FF2B5EF4-FFF2-40B4-BE49-F238E27FC236}">
                <a16:creationId xmlns:a16="http://schemas.microsoft.com/office/drawing/2014/main" id="{6FB875AE-27D6-284B-83F9-019CD38879A5}"/>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78C2C527-8B9D-8246-91A9-9409711269FD}"/>
              </a:ext>
            </a:extLst>
          </p:cNvPr>
          <p:cNvSpPr>
            <a:spLocks noGrp="1"/>
          </p:cNvSpPr>
          <p:nvPr>
            <p:ph type="pic" sz="quarter" idx="10"/>
          </p:nvPr>
        </p:nvSpPr>
        <p:spPr>
          <a:xfrm>
            <a:off x="446417" y="1752602"/>
            <a:ext cx="4002657" cy="2296065"/>
          </a:xfrm>
          <a:prstGeom prst="rect">
            <a:avLst/>
          </a:prstGeom>
          <a:solidFill>
            <a:schemeClr val="bg1">
              <a:lumMod val="85000"/>
            </a:schemeClr>
          </a:solidFill>
        </p:spPr>
        <p:txBody>
          <a:bodyPr anchor="t"/>
          <a:lstStyle>
            <a:lvl1pPr algn="l">
              <a:defRPr b="0" i="0">
                <a:latin typeface="Calibri" panose="020F0502020204030204" pitchFamily="34" charset="0"/>
              </a:defRPr>
            </a:lvl1pPr>
          </a:lstStyle>
          <a:p>
            <a:r>
              <a:rPr lang="en-US"/>
              <a:t>Click icon to add picture</a:t>
            </a:r>
          </a:p>
        </p:txBody>
      </p:sp>
      <p:sp>
        <p:nvSpPr>
          <p:cNvPr id="10" name="Picture Placeholder 2">
            <a:extLst>
              <a:ext uri="{FF2B5EF4-FFF2-40B4-BE49-F238E27FC236}">
                <a16:creationId xmlns:a16="http://schemas.microsoft.com/office/drawing/2014/main" id="{E1A8408A-BD39-1143-B159-ADEF61811938}"/>
              </a:ext>
            </a:extLst>
          </p:cNvPr>
          <p:cNvSpPr>
            <a:spLocks noGrp="1"/>
          </p:cNvSpPr>
          <p:nvPr>
            <p:ph type="pic" sz="quarter" idx="12"/>
          </p:nvPr>
        </p:nvSpPr>
        <p:spPr>
          <a:xfrm>
            <a:off x="4675517" y="1752602"/>
            <a:ext cx="4002657" cy="2296065"/>
          </a:xfrm>
          <a:prstGeom prst="rect">
            <a:avLst/>
          </a:prstGeom>
          <a:solidFill>
            <a:schemeClr val="bg1">
              <a:lumMod val="85000"/>
            </a:schemeClr>
          </a:solidFill>
        </p:spPr>
        <p:txBody>
          <a:bodyPr anchor="t"/>
          <a:lstStyle>
            <a:lvl1pPr algn="l">
              <a:defRPr b="0" i="0">
                <a:latin typeface="Calibri" panose="020F0502020204030204" pitchFamily="34" charset="0"/>
              </a:defRPr>
            </a:lvl1pPr>
          </a:lstStyle>
          <a:p>
            <a:r>
              <a:rPr lang="en-US"/>
              <a:t>Click icon to add picture</a:t>
            </a:r>
          </a:p>
        </p:txBody>
      </p:sp>
      <p:sp>
        <p:nvSpPr>
          <p:cNvPr id="11" name="Text Placeholder 11">
            <a:extLst>
              <a:ext uri="{FF2B5EF4-FFF2-40B4-BE49-F238E27FC236}">
                <a16:creationId xmlns:a16="http://schemas.microsoft.com/office/drawing/2014/main" id="{B0AD97FB-93BE-DB45-A52D-FBEDA471E61C}"/>
              </a:ext>
            </a:extLst>
          </p:cNvPr>
          <p:cNvSpPr>
            <a:spLocks noGrp="1"/>
          </p:cNvSpPr>
          <p:nvPr>
            <p:ph type="body" sz="quarter" idx="11"/>
          </p:nvPr>
        </p:nvSpPr>
        <p:spPr>
          <a:xfrm>
            <a:off x="446418" y="4175185"/>
            <a:ext cx="4004813" cy="1759788"/>
          </a:xfrm>
          <a:prstGeom prst="rect">
            <a:avLst/>
          </a:prstGeom>
        </p:spPr>
        <p:txBody>
          <a:bodyPr lIns="0">
            <a:noAutofit/>
          </a:bodyPr>
          <a:lstStyle>
            <a:lvl1pPr marL="0" indent="0" defTabSz="92073">
              <a:buFontTx/>
              <a:buNone/>
              <a:defRPr sz="1100" b="0" i="0">
                <a:solidFill>
                  <a:schemeClr val="bg2"/>
                </a:solidFill>
                <a:latin typeface="Calibri" panose="020F0502020204030204" pitchFamily="34" charset="0"/>
              </a:defRPr>
            </a:lvl1pPr>
            <a:lvl2pPr marL="349241" indent="-171446" defTabSz="0">
              <a:buFont typeface="Arial" panose="020B0604020202020204" pitchFamily="34" charset="0"/>
              <a:buChar char="•"/>
              <a:defRPr sz="1050" b="0" i="0">
                <a:solidFill>
                  <a:schemeClr val="bg2"/>
                </a:solidFill>
                <a:latin typeface="Calibri" panose="020F0502020204030204" pitchFamily="34" charset="0"/>
              </a:defRPr>
            </a:lvl2pPr>
            <a:lvl3pPr marL="447664" indent="0" defTabSz="0">
              <a:buFontTx/>
              <a:buNone/>
              <a:defRPr sz="1000" b="0" i="0">
                <a:solidFill>
                  <a:schemeClr val="bg2"/>
                </a:solidFill>
                <a:latin typeface="Calibri" panose="020F0502020204030204" pitchFamily="34" charset="0"/>
              </a:defRPr>
            </a:lvl3pPr>
            <a:lvl4pPr marL="719120" indent="0" defTabSz="0">
              <a:buFontTx/>
              <a:buNone/>
              <a:defRPr sz="900" b="0" i="0">
                <a:solidFill>
                  <a:schemeClr val="bg2"/>
                </a:solidFill>
                <a:latin typeface="Calibri" panose="020F0502020204030204" pitchFamily="34" charset="0"/>
              </a:defRPr>
            </a:lvl4pPr>
            <a:lvl5pPr marL="992163" indent="0" defTabSz="0">
              <a:buFontTx/>
              <a:buNone/>
              <a:defRPr sz="800" b="0" i="0">
                <a:solidFill>
                  <a:schemeClr val="bg2"/>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ADA043C3-CCE6-E94E-86B7-2C87584D0EA2}"/>
              </a:ext>
            </a:extLst>
          </p:cNvPr>
          <p:cNvSpPr>
            <a:spLocks noGrp="1"/>
          </p:cNvSpPr>
          <p:nvPr>
            <p:ph type="body" sz="quarter" idx="13"/>
          </p:nvPr>
        </p:nvSpPr>
        <p:spPr>
          <a:xfrm>
            <a:off x="4679112" y="4171350"/>
            <a:ext cx="4004813" cy="1759788"/>
          </a:xfrm>
          <a:prstGeom prst="rect">
            <a:avLst/>
          </a:prstGeom>
        </p:spPr>
        <p:txBody>
          <a:bodyPr lIns="0">
            <a:noAutofit/>
          </a:bodyPr>
          <a:lstStyle>
            <a:lvl1pPr marL="0" indent="0" defTabSz="92073">
              <a:buFontTx/>
              <a:buNone/>
              <a:defRPr sz="1100" b="0" i="0">
                <a:solidFill>
                  <a:schemeClr val="bg2"/>
                </a:solidFill>
                <a:latin typeface="Calibri" panose="020F0502020204030204" pitchFamily="34" charset="0"/>
              </a:defRPr>
            </a:lvl1pPr>
            <a:lvl2pPr marL="349241" indent="-171446" defTabSz="0">
              <a:buFont typeface="Arial" panose="020B0604020202020204" pitchFamily="34" charset="0"/>
              <a:buChar char="•"/>
              <a:defRPr sz="1050" b="0" i="0">
                <a:solidFill>
                  <a:schemeClr val="bg2"/>
                </a:solidFill>
                <a:latin typeface="Calibri" panose="020F0502020204030204" pitchFamily="34" charset="0"/>
              </a:defRPr>
            </a:lvl2pPr>
            <a:lvl3pPr marL="447664" indent="0" defTabSz="0">
              <a:buFontTx/>
              <a:buNone/>
              <a:defRPr sz="1000" b="0" i="0">
                <a:solidFill>
                  <a:schemeClr val="bg2"/>
                </a:solidFill>
                <a:latin typeface="Calibri" panose="020F0502020204030204" pitchFamily="34" charset="0"/>
              </a:defRPr>
            </a:lvl3pPr>
            <a:lvl4pPr marL="719120" indent="0" defTabSz="0">
              <a:buFontTx/>
              <a:buNone/>
              <a:defRPr sz="900" b="0" i="0">
                <a:solidFill>
                  <a:schemeClr val="bg2"/>
                </a:solidFill>
                <a:latin typeface="Calibri" panose="020F0502020204030204" pitchFamily="34" charset="0"/>
              </a:defRPr>
            </a:lvl4pPr>
            <a:lvl5pPr marL="992163" indent="0" defTabSz="0">
              <a:buFontTx/>
              <a:buNone/>
              <a:defRPr sz="800" b="0" i="0">
                <a:solidFill>
                  <a:schemeClr val="bg2"/>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0280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37918576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mparisons: Text and Imag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CDAB9BD6-3961-D844-A683-C94021227A0B}"/>
              </a:ext>
            </a:extLst>
          </p:cNvPr>
          <p:cNvSpPr>
            <a:spLocks noGrp="1"/>
          </p:cNvSpPr>
          <p:nvPr>
            <p:ph type="pic" sz="quarter" idx="10"/>
          </p:nvPr>
        </p:nvSpPr>
        <p:spPr>
          <a:xfrm>
            <a:off x="356646" y="1531303"/>
            <a:ext cx="4085959" cy="4544485"/>
          </a:xfrm>
          <a:prstGeom prst="rect">
            <a:avLst/>
          </a:prstGeom>
          <a:solidFill>
            <a:schemeClr val="tx1">
              <a:lumMod val="20000"/>
              <a:lumOff val="80000"/>
            </a:schemeClr>
          </a:solidFill>
        </p:spPr>
        <p:txBody>
          <a:bodyPr/>
          <a:lstStyle>
            <a:lvl1pPr marL="0" indent="0">
              <a:buNone/>
              <a:defRPr sz="1050" b="0" i="0">
                <a:latin typeface="Calibri" panose="020F0502020204030204" pitchFamily="34" charset="0"/>
              </a:defRPr>
            </a:lvl1pPr>
          </a:lstStyle>
          <a:p>
            <a:r>
              <a:rPr lang="en-US"/>
              <a:t>Click icon to add picture</a:t>
            </a:r>
            <a:endParaRPr lang="en-GB"/>
          </a:p>
        </p:txBody>
      </p:sp>
      <p:sp>
        <p:nvSpPr>
          <p:cNvPr id="19" name="Text Placeholder 2">
            <a:extLst>
              <a:ext uri="{FF2B5EF4-FFF2-40B4-BE49-F238E27FC236}">
                <a16:creationId xmlns:a16="http://schemas.microsoft.com/office/drawing/2014/main" id="{C48ADCB3-C9B3-EC48-9458-35DF44484D06}"/>
              </a:ext>
            </a:extLst>
          </p:cNvPr>
          <p:cNvSpPr>
            <a:spLocks noGrp="1"/>
          </p:cNvSpPr>
          <p:nvPr>
            <p:ph type="body" sz="quarter" idx="17"/>
          </p:nvPr>
        </p:nvSpPr>
        <p:spPr>
          <a:xfrm>
            <a:off x="342900" y="3795623"/>
            <a:ext cx="1718813" cy="2280164"/>
          </a:xfrm>
          <a:prstGeom prst="rect">
            <a:avLst/>
          </a:prstGeom>
          <a:solidFill>
            <a:schemeClr val="tx1"/>
          </a:solidFill>
        </p:spPr>
        <p:txBody>
          <a:bodyPr vert="horz"/>
          <a:lstStyle>
            <a:lvl1pPr marL="0" indent="0">
              <a:spcBef>
                <a:spcPts val="0"/>
              </a:spcBef>
              <a:buNone/>
              <a:tabLst>
                <a:tab pos="447664" algn="l"/>
              </a:tabLst>
              <a:defRPr sz="1000" b="0" i="0">
                <a:solidFill>
                  <a:schemeClr val="bg1"/>
                </a:solidFill>
                <a:latin typeface="Calibri" panose="020F0502020204030204" pitchFamily="34" charset="0"/>
              </a:defRPr>
            </a:lvl1pPr>
            <a:lvl2pPr marL="266693" indent="0">
              <a:buNone/>
              <a:defRPr sz="1200">
                <a:solidFill>
                  <a:srgbClr val="5F574F"/>
                </a:solidFill>
              </a:defRPr>
            </a:lvl2pPr>
            <a:lvl3pPr marL="709595" indent="0">
              <a:buNone/>
              <a:defRPr sz="1200">
                <a:solidFill>
                  <a:srgbClr val="5F574F"/>
                </a:solidFill>
              </a:defRPr>
            </a:lvl3pPr>
            <a:lvl4pPr marL="1076298" indent="0">
              <a:buNone/>
              <a:defRPr sz="1200">
                <a:solidFill>
                  <a:srgbClr val="5F574F"/>
                </a:solidFill>
              </a:defRPr>
            </a:lvl4pPr>
            <a:lvl5pPr marL="1608098" indent="0">
              <a:buNone/>
              <a:defRPr sz="1200">
                <a:solidFill>
                  <a:srgbClr val="5F574F"/>
                </a:solidFill>
              </a:defRPr>
            </a:lvl5pPr>
          </a:lstStyle>
          <a:p>
            <a:pPr lvl="0"/>
            <a:r>
              <a:rPr lang="en-US"/>
              <a:t>Click to edit Master text styles</a:t>
            </a:r>
          </a:p>
        </p:txBody>
      </p:sp>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8" name="Title 1">
            <a:extLst>
              <a:ext uri="{FF2B5EF4-FFF2-40B4-BE49-F238E27FC236}">
                <a16:creationId xmlns:a16="http://schemas.microsoft.com/office/drawing/2014/main" id="{6FB875AE-27D6-284B-83F9-019CD38879A5}"/>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20" name="Picture Placeholder 2">
            <a:extLst>
              <a:ext uri="{FF2B5EF4-FFF2-40B4-BE49-F238E27FC236}">
                <a16:creationId xmlns:a16="http://schemas.microsoft.com/office/drawing/2014/main" id="{C0A91070-F4E3-A444-B946-7B741CC2ECA9}"/>
              </a:ext>
            </a:extLst>
          </p:cNvPr>
          <p:cNvSpPr>
            <a:spLocks noGrp="1"/>
          </p:cNvSpPr>
          <p:nvPr>
            <p:ph type="pic" sz="quarter" idx="18"/>
          </p:nvPr>
        </p:nvSpPr>
        <p:spPr>
          <a:xfrm>
            <a:off x="4677042" y="1531303"/>
            <a:ext cx="4085959" cy="4544485"/>
          </a:xfrm>
          <a:prstGeom prst="rect">
            <a:avLst/>
          </a:prstGeom>
          <a:solidFill>
            <a:schemeClr val="tx1">
              <a:lumMod val="20000"/>
              <a:lumOff val="80000"/>
            </a:schemeClr>
          </a:solidFill>
        </p:spPr>
        <p:txBody>
          <a:bodyPr/>
          <a:lstStyle>
            <a:lvl1pPr marL="0" indent="0">
              <a:buNone/>
              <a:defRPr sz="1050" b="0" i="0">
                <a:latin typeface="Calibri" panose="020F0502020204030204" pitchFamily="34" charset="0"/>
              </a:defRPr>
            </a:lvl1pPr>
          </a:lstStyle>
          <a:p>
            <a:r>
              <a:rPr lang="en-US"/>
              <a:t>Click icon to add picture</a:t>
            </a:r>
            <a:endParaRPr lang="en-GB"/>
          </a:p>
        </p:txBody>
      </p:sp>
      <p:sp>
        <p:nvSpPr>
          <p:cNvPr id="21" name="Text Placeholder 2">
            <a:extLst>
              <a:ext uri="{FF2B5EF4-FFF2-40B4-BE49-F238E27FC236}">
                <a16:creationId xmlns:a16="http://schemas.microsoft.com/office/drawing/2014/main" id="{5D2B1AF1-6C07-0848-B705-FA2E9E65A610}"/>
              </a:ext>
            </a:extLst>
          </p:cNvPr>
          <p:cNvSpPr>
            <a:spLocks noGrp="1"/>
          </p:cNvSpPr>
          <p:nvPr>
            <p:ph type="body" sz="quarter" idx="19"/>
          </p:nvPr>
        </p:nvSpPr>
        <p:spPr>
          <a:xfrm>
            <a:off x="7044188" y="3795623"/>
            <a:ext cx="1718813" cy="2280164"/>
          </a:xfrm>
          <a:prstGeom prst="rect">
            <a:avLst/>
          </a:prstGeom>
          <a:solidFill>
            <a:schemeClr val="tx1"/>
          </a:solidFill>
        </p:spPr>
        <p:txBody>
          <a:bodyPr vert="horz"/>
          <a:lstStyle>
            <a:lvl1pPr marL="0" indent="0">
              <a:spcBef>
                <a:spcPts val="0"/>
              </a:spcBef>
              <a:buNone/>
              <a:tabLst>
                <a:tab pos="447664" algn="l"/>
              </a:tabLst>
              <a:defRPr sz="1000" b="0" i="0">
                <a:solidFill>
                  <a:schemeClr val="bg1"/>
                </a:solidFill>
                <a:latin typeface="Calibri" panose="020F0502020204030204" pitchFamily="34" charset="0"/>
              </a:defRPr>
            </a:lvl1pPr>
            <a:lvl2pPr marL="266693" indent="0">
              <a:buNone/>
              <a:defRPr sz="1200">
                <a:solidFill>
                  <a:srgbClr val="5F574F"/>
                </a:solidFill>
              </a:defRPr>
            </a:lvl2pPr>
            <a:lvl3pPr marL="709595" indent="0">
              <a:buNone/>
              <a:defRPr sz="1200">
                <a:solidFill>
                  <a:srgbClr val="5F574F"/>
                </a:solidFill>
              </a:defRPr>
            </a:lvl3pPr>
            <a:lvl4pPr marL="1076298" indent="0">
              <a:buNone/>
              <a:defRPr sz="1200">
                <a:solidFill>
                  <a:srgbClr val="5F574F"/>
                </a:solidFill>
              </a:defRPr>
            </a:lvl4pPr>
            <a:lvl5pPr marL="1608098" indent="0">
              <a:buNone/>
              <a:defRPr sz="1200">
                <a:solidFill>
                  <a:srgbClr val="5F574F"/>
                </a:solidFill>
              </a:defRPr>
            </a:lvl5pPr>
          </a:lstStyle>
          <a:p>
            <a:pPr lvl="0"/>
            <a:r>
              <a:rPr lang="en-US"/>
              <a:t>Click to edit Master text styles</a:t>
            </a:r>
          </a:p>
        </p:txBody>
      </p:sp>
    </p:spTree>
    <p:extLst>
      <p:ext uri="{BB962C8B-B14F-4D97-AF65-F5344CB8AC3E}">
        <p14:creationId xmlns:p14="http://schemas.microsoft.com/office/powerpoint/2010/main" val="225480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Graph">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6" name="Text Placeholder 8">
            <a:extLst>
              <a:ext uri="{FF2B5EF4-FFF2-40B4-BE49-F238E27FC236}">
                <a16:creationId xmlns:a16="http://schemas.microsoft.com/office/drawing/2014/main" id="{9956FE31-B266-0040-83B6-7C84EEED76F8}"/>
              </a:ext>
            </a:extLst>
          </p:cNvPr>
          <p:cNvSpPr>
            <a:spLocks noGrp="1"/>
          </p:cNvSpPr>
          <p:nvPr>
            <p:ph type="body" sz="quarter" idx="11"/>
          </p:nvPr>
        </p:nvSpPr>
        <p:spPr>
          <a:xfrm>
            <a:off x="276704" y="1150193"/>
            <a:ext cx="8074025" cy="433917"/>
          </a:xfrm>
          <a:prstGeom prst="rect">
            <a:avLst/>
          </a:prstGeom>
        </p:spPr>
        <p:txBody>
          <a:bodyPr/>
          <a:lstStyle>
            <a:lvl1pPr>
              <a:defRPr b="0" i="0">
                <a:solidFill>
                  <a:schemeClr val="bg2"/>
                </a:solidFill>
                <a:latin typeface="Calibri" panose="020F0502020204030204" pitchFamily="34" charset="0"/>
              </a:defRPr>
            </a:lvl1pPr>
          </a:lstStyle>
          <a:p>
            <a:pPr lvl="0"/>
            <a:r>
              <a:rPr lang="en-US"/>
              <a:t>Click to edit Master text styles</a:t>
            </a:r>
          </a:p>
        </p:txBody>
      </p:sp>
      <p:sp>
        <p:nvSpPr>
          <p:cNvPr id="7" name="Chart Placeholder 8">
            <a:extLst>
              <a:ext uri="{FF2B5EF4-FFF2-40B4-BE49-F238E27FC236}">
                <a16:creationId xmlns:a16="http://schemas.microsoft.com/office/drawing/2014/main" id="{F9CEC71D-BC91-5440-9BB9-35CDC82F7E67}"/>
              </a:ext>
            </a:extLst>
          </p:cNvPr>
          <p:cNvSpPr>
            <a:spLocks noGrp="1"/>
          </p:cNvSpPr>
          <p:nvPr>
            <p:ph type="chart" sz="quarter" idx="17"/>
          </p:nvPr>
        </p:nvSpPr>
        <p:spPr>
          <a:xfrm>
            <a:off x="342901" y="1902125"/>
            <a:ext cx="7990217" cy="3963837"/>
          </a:xfrm>
          <a:prstGeom prst="rect">
            <a:avLst/>
          </a:prstGeom>
        </p:spPr>
        <p:txBody>
          <a:bodyPr vert="horz"/>
          <a:lstStyle>
            <a:lvl1pPr marL="0" indent="0">
              <a:buNone/>
              <a:defRPr sz="900" b="0" i="0">
                <a:solidFill>
                  <a:schemeClr val="tx1"/>
                </a:solidFill>
                <a:latin typeface="Calibri" panose="020F0502020204030204" pitchFamily="34" charset="0"/>
              </a:defRPr>
            </a:lvl1pPr>
          </a:lstStyle>
          <a:p>
            <a:endParaRPr lang="en-GB"/>
          </a:p>
        </p:txBody>
      </p:sp>
    </p:spTree>
    <p:extLst>
      <p:ext uri="{BB962C8B-B14F-4D97-AF65-F5344CB8AC3E}">
        <p14:creationId xmlns:p14="http://schemas.microsoft.com/office/powerpoint/2010/main" val="3668336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Graph and text">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6" name="Text Placeholder 8">
            <a:extLst>
              <a:ext uri="{FF2B5EF4-FFF2-40B4-BE49-F238E27FC236}">
                <a16:creationId xmlns:a16="http://schemas.microsoft.com/office/drawing/2014/main" id="{9956FE31-B266-0040-83B6-7C84EEED76F8}"/>
              </a:ext>
            </a:extLst>
          </p:cNvPr>
          <p:cNvSpPr>
            <a:spLocks noGrp="1"/>
          </p:cNvSpPr>
          <p:nvPr>
            <p:ph type="body" sz="quarter" idx="11"/>
          </p:nvPr>
        </p:nvSpPr>
        <p:spPr>
          <a:xfrm>
            <a:off x="276704" y="1150193"/>
            <a:ext cx="8074025" cy="433917"/>
          </a:xfrm>
          <a:prstGeom prst="rect">
            <a:avLst/>
          </a:prstGeom>
        </p:spPr>
        <p:txBody>
          <a:bodyPr/>
          <a:lstStyle>
            <a:lvl1pPr>
              <a:defRPr b="0" i="0">
                <a:solidFill>
                  <a:schemeClr val="bg2"/>
                </a:solidFill>
                <a:latin typeface="Calibri" panose="020F0502020204030204" pitchFamily="34" charset="0"/>
              </a:defRPr>
            </a:lvl1pPr>
          </a:lstStyle>
          <a:p>
            <a:pPr lvl="0"/>
            <a:r>
              <a:rPr lang="en-US"/>
              <a:t>Click to edit Master text styles</a:t>
            </a:r>
          </a:p>
        </p:txBody>
      </p:sp>
      <p:sp>
        <p:nvSpPr>
          <p:cNvPr id="7" name="Chart Placeholder 8">
            <a:extLst>
              <a:ext uri="{FF2B5EF4-FFF2-40B4-BE49-F238E27FC236}">
                <a16:creationId xmlns:a16="http://schemas.microsoft.com/office/drawing/2014/main" id="{F9CEC71D-BC91-5440-9BB9-35CDC82F7E67}"/>
              </a:ext>
            </a:extLst>
          </p:cNvPr>
          <p:cNvSpPr>
            <a:spLocks noGrp="1"/>
          </p:cNvSpPr>
          <p:nvPr>
            <p:ph type="chart" sz="quarter" idx="17"/>
          </p:nvPr>
        </p:nvSpPr>
        <p:spPr>
          <a:xfrm>
            <a:off x="342901" y="1752602"/>
            <a:ext cx="4229100" cy="4113361"/>
          </a:xfrm>
          <a:prstGeom prst="rect">
            <a:avLst/>
          </a:prstGeom>
        </p:spPr>
        <p:txBody>
          <a:bodyPr vert="horz"/>
          <a:lstStyle>
            <a:lvl1pPr marL="0" indent="0">
              <a:buNone/>
              <a:defRPr sz="900" b="0" i="0">
                <a:solidFill>
                  <a:schemeClr val="tx1"/>
                </a:solidFill>
                <a:latin typeface="Calibri" panose="020F0502020204030204" pitchFamily="34" charset="0"/>
              </a:defRPr>
            </a:lvl1pPr>
          </a:lstStyle>
          <a:p>
            <a:endParaRPr lang="en-GB"/>
          </a:p>
        </p:txBody>
      </p:sp>
      <p:sp>
        <p:nvSpPr>
          <p:cNvPr id="8" name="Text Placeholder 11">
            <a:extLst>
              <a:ext uri="{FF2B5EF4-FFF2-40B4-BE49-F238E27FC236}">
                <a16:creationId xmlns:a16="http://schemas.microsoft.com/office/drawing/2014/main" id="{4351B5D0-0424-9548-AF82-140D2DAF7C11}"/>
              </a:ext>
            </a:extLst>
          </p:cNvPr>
          <p:cNvSpPr>
            <a:spLocks noGrp="1"/>
          </p:cNvSpPr>
          <p:nvPr>
            <p:ph type="body" sz="quarter" idx="18"/>
          </p:nvPr>
        </p:nvSpPr>
        <p:spPr>
          <a:xfrm>
            <a:off x="4732308" y="1752602"/>
            <a:ext cx="4030692" cy="4136367"/>
          </a:xfrm>
          <a:prstGeom prst="rect">
            <a:avLst/>
          </a:prstGeom>
        </p:spPr>
        <p:txBody>
          <a:bodyPr lIns="0">
            <a:normAutofit/>
          </a:bodyPr>
          <a:lstStyle>
            <a:lvl1pPr marL="0" indent="0" defTabSz="92073">
              <a:buFontTx/>
              <a:buNone/>
              <a:defRPr sz="1100" b="0" i="0">
                <a:solidFill>
                  <a:schemeClr val="bg2"/>
                </a:solidFill>
                <a:latin typeface="Calibri" panose="020F0502020204030204" pitchFamily="34" charset="0"/>
              </a:defRPr>
            </a:lvl1pPr>
            <a:lvl2pPr marL="349241" indent="-171446" defTabSz="0">
              <a:buFont typeface="Arial" panose="020B0604020202020204" pitchFamily="34" charset="0"/>
              <a:buChar char="•"/>
              <a:defRPr sz="1050" b="0" i="0">
                <a:solidFill>
                  <a:schemeClr val="bg2"/>
                </a:solidFill>
                <a:latin typeface="Calibri" panose="020F0502020204030204" pitchFamily="34" charset="0"/>
              </a:defRPr>
            </a:lvl2pPr>
            <a:lvl3pPr marL="447664" indent="0" defTabSz="0">
              <a:buFontTx/>
              <a:buNone/>
              <a:defRPr sz="1000" b="0" i="0">
                <a:solidFill>
                  <a:schemeClr val="bg2"/>
                </a:solidFill>
                <a:latin typeface="Calibri" panose="020F0502020204030204" pitchFamily="34" charset="0"/>
              </a:defRPr>
            </a:lvl3pPr>
            <a:lvl4pPr marL="719120" indent="0" defTabSz="0">
              <a:buFontTx/>
              <a:buNone/>
              <a:defRPr sz="900" b="0" i="0">
                <a:solidFill>
                  <a:schemeClr val="bg2"/>
                </a:solidFill>
                <a:latin typeface="Calibri" panose="020F0502020204030204" pitchFamily="34" charset="0"/>
              </a:defRPr>
            </a:lvl4pPr>
            <a:lvl5pPr marL="992163" indent="0" defTabSz="0">
              <a:buFontTx/>
              <a:buNone/>
              <a:defRPr sz="800" b="0" i="0">
                <a:solidFill>
                  <a:schemeClr val="bg2"/>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05008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2 Graph comparris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8C40EE-84A0-3745-B2E6-A3F7BE6A08E6}"/>
              </a:ext>
            </a:extLst>
          </p:cNvPr>
          <p:cNvSpPr>
            <a:spLocks noGrp="1"/>
          </p:cNvSpPr>
          <p:nvPr>
            <p:ph type="title"/>
          </p:nvPr>
        </p:nvSpPr>
        <p:spPr>
          <a:xfrm>
            <a:off x="255564"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ext Placeholder 2">
            <a:extLst>
              <a:ext uri="{FF2B5EF4-FFF2-40B4-BE49-F238E27FC236}">
                <a16:creationId xmlns:a16="http://schemas.microsoft.com/office/drawing/2014/main" id="{3CE00DAF-ECE6-634B-A984-948D31552EEE}"/>
              </a:ext>
            </a:extLst>
          </p:cNvPr>
          <p:cNvSpPr>
            <a:spLocks noGrp="1"/>
          </p:cNvSpPr>
          <p:nvPr>
            <p:ph type="body" idx="18"/>
          </p:nvPr>
        </p:nvSpPr>
        <p:spPr>
          <a:xfrm>
            <a:off x="353953" y="5371583"/>
            <a:ext cx="1776230" cy="264505"/>
          </a:xfrm>
          <a:prstGeom prst="rect">
            <a:avLst/>
          </a:prstGeom>
          <a:noFill/>
        </p:spPr>
        <p:txBody>
          <a:bodyPr lIns="0" anchor="ctr"/>
          <a:lstStyle>
            <a:lvl1pPr marL="0" indent="0">
              <a:buNone/>
              <a:defRPr sz="800" b="0" i="0">
                <a:solidFill>
                  <a:schemeClr val="bg2"/>
                </a:solidFill>
                <a:latin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Text Placeholder 2">
            <a:extLst>
              <a:ext uri="{FF2B5EF4-FFF2-40B4-BE49-F238E27FC236}">
                <a16:creationId xmlns:a16="http://schemas.microsoft.com/office/drawing/2014/main" id="{A783E9B5-932B-2743-A48C-72119B97179D}"/>
              </a:ext>
            </a:extLst>
          </p:cNvPr>
          <p:cNvSpPr>
            <a:spLocks noGrp="1"/>
          </p:cNvSpPr>
          <p:nvPr>
            <p:ph type="body" idx="19"/>
          </p:nvPr>
        </p:nvSpPr>
        <p:spPr>
          <a:xfrm>
            <a:off x="4695910" y="5362330"/>
            <a:ext cx="1776230" cy="264505"/>
          </a:xfrm>
          <a:prstGeom prst="rect">
            <a:avLst/>
          </a:prstGeom>
          <a:noFill/>
        </p:spPr>
        <p:txBody>
          <a:bodyPr lIns="0" anchor="ctr"/>
          <a:lstStyle>
            <a:lvl1pPr marL="0" indent="0">
              <a:buNone/>
              <a:defRPr sz="800" b="0" i="0">
                <a:solidFill>
                  <a:schemeClr val="bg2"/>
                </a:solidFill>
                <a:latin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7" name="Chart Placeholder 8">
            <a:extLst>
              <a:ext uri="{FF2B5EF4-FFF2-40B4-BE49-F238E27FC236}">
                <a16:creationId xmlns:a16="http://schemas.microsoft.com/office/drawing/2014/main" id="{BFB98C4B-E252-CC48-AB8E-DFC6506ED44E}"/>
              </a:ext>
            </a:extLst>
          </p:cNvPr>
          <p:cNvSpPr>
            <a:spLocks noGrp="1"/>
          </p:cNvSpPr>
          <p:nvPr>
            <p:ph type="chart" sz="quarter" idx="15"/>
          </p:nvPr>
        </p:nvSpPr>
        <p:spPr>
          <a:xfrm>
            <a:off x="4698706" y="1786738"/>
            <a:ext cx="3713876" cy="3573140"/>
          </a:xfrm>
          <a:prstGeom prst="rect">
            <a:avLst/>
          </a:prstGeom>
        </p:spPr>
        <p:txBody>
          <a:bodyPr vert="horz"/>
          <a:lstStyle>
            <a:lvl1pPr marL="0" indent="0">
              <a:buNone/>
              <a:defRPr sz="900" b="0" i="0">
                <a:solidFill>
                  <a:schemeClr val="bg2"/>
                </a:solidFill>
                <a:latin typeface="Calibri" panose="020F0502020204030204" pitchFamily="34" charset="0"/>
              </a:defRPr>
            </a:lvl1pPr>
          </a:lstStyle>
          <a:p>
            <a:endParaRPr lang="en-GB"/>
          </a:p>
        </p:txBody>
      </p:sp>
      <p:sp>
        <p:nvSpPr>
          <p:cNvPr id="8" name="Chart Placeholder 8">
            <a:extLst>
              <a:ext uri="{FF2B5EF4-FFF2-40B4-BE49-F238E27FC236}">
                <a16:creationId xmlns:a16="http://schemas.microsoft.com/office/drawing/2014/main" id="{84DF7898-F63B-1F4D-8858-3FC3DA64D527}"/>
              </a:ext>
            </a:extLst>
          </p:cNvPr>
          <p:cNvSpPr>
            <a:spLocks noGrp="1"/>
          </p:cNvSpPr>
          <p:nvPr>
            <p:ph type="chart" sz="quarter" idx="17"/>
          </p:nvPr>
        </p:nvSpPr>
        <p:spPr>
          <a:xfrm>
            <a:off x="352267" y="1786738"/>
            <a:ext cx="3713876" cy="3573140"/>
          </a:xfrm>
          <a:prstGeom prst="rect">
            <a:avLst/>
          </a:prstGeom>
        </p:spPr>
        <p:txBody>
          <a:bodyPr vert="horz"/>
          <a:lstStyle>
            <a:lvl1pPr marL="0" indent="0">
              <a:buNone/>
              <a:defRPr sz="900" b="0" i="0">
                <a:solidFill>
                  <a:schemeClr val="bg2"/>
                </a:solidFill>
                <a:latin typeface="Calibri" panose="020F0502020204030204" pitchFamily="34" charset="0"/>
              </a:defRPr>
            </a:lvl1pPr>
          </a:lstStyle>
          <a:p>
            <a:endParaRPr lang="en-GB"/>
          </a:p>
        </p:txBody>
      </p:sp>
      <p:sp>
        <p:nvSpPr>
          <p:cNvPr id="12" name="Text Placeholder 4">
            <a:extLst>
              <a:ext uri="{FF2B5EF4-FFF2-40B4-BE49-F238E27FC236}">
                <a16:creationId xmlns:a16="http://schemas.microsoft.com/office/drawing/2014/main" id="{78CE71E7-A9F3-E444-871F-17DB90C0A38E}"/>
              </a:ext>
            </a:extLst>
          </p:cNvPr>
          <p:cNvSpPr>
            <a:spLocks noGrp="1"/>
          </p:cNvSpPr>
          <p:nvPr>
            <p:ph type="body" sz="quarter" idx="41"/>
          </p:nvPr>
        </p:nvSpPr>
        <p:spPr>
          <a:xfrm>
            <a:off x="4698706" y="1497599"/>
            <a:ext cx="3713876" cy="289141"/>
          </a:xfrm>
          <a:prstGeom prst="rect">
            <a:avLst/>
          </a:prstGeom>
        </p:spPr>
        <p:txBody>
          <a:bodyPr anchor="ctr"/>
          <a:lstStyle>
            <a:lvl1pPr marL="0" indent="0" algn="ctr">
              <a:buNone/>
              <a:defRPr sz="1000" b="0" i="0">
                <a:solidFill>
                  <a:schemeClr val="bg2"/>
                </a:solidFill>
                <a:latin typeface="Calibri" panose="020F0502020204030204" pitchFamily="34" charset="0"/>
              </a:defRPr>
            </a:lvl1pPr>
            <a:lvl2pPr marL="457189" indent="0" algn="ctr">
              <a:buNone/>
              <a:defRPr sz="1600"/>
            </a:lvl2pPr>
            <a:lvl3pPr marL="914378" indent="0" algn="ctr">
              <a:buNone/>
              <a:defRPr sz="1400"/>
            </a:lvl3pPr>
            <a:lvl4pPr marL="1371566" indent="0" algn="ctr">
              <a:buNone/>
              <a:defRPr sz="1200"/>
            </a:lvl4pPr>
            <a:lvl5pPr marL="1828754" indent="0" algn="ctr">
              <a:buNone/>
              <a:defRPr sz="1200"/>
            </a:lvl5pPr>
          </a:lstStyle>
          <a:p>
            <a:pPr lvl="0"/>
            <a:r>
              <a:rPr lang="en-US"/>
              <a:t>Click to edit Master text styles</a:t>
            </a:r>
          </a:p>
        </p:txBody>
      </p:sp>
      <p:sp>
        <p:nvSpPr>
          <p:cNvPr id="13" name="Text Placeholder 4">
            <a:extLst>
              <a:ext uri="{FF2B5EF4-FFF2-40B4-BE49-F238E27FC236}">
                <a16:creationId xmlns:a16="http://schemas.microsoft.com/office/drawing/2014/main" id="{F5B5982A-241D-6342-9E63-00B22BE66124}"/>
              </a:ext>
            </a:extLst>
          </p:cNvPr>
          <p:cNvSpPr>
            <a:spLocks noGrp="1"/>
          </p:cNvSpPr>
          <p:nvPr>
            <p:ph type="body" sz="quarter" idx="42"/>
          </p:nvPr>
        </p:nvSpPr>
        <p:spPr>
          <a:xfrm>
            <a:off x="353953" y="1497599"/>
            <a:ext cx="3713876" cy="289141"/>
          </a:xfrm>
          <a:prstGeom prst="rect">
            <a:avLst/>
          </a:prstGeom>
        </p:spPr>
        <p:txBody>
          <a:bodyPr anchor="ctr"/>
          <a:lstStyle>
            <a:lvl1pPr marL="0" indent="0" algn="ctr">
              <a:buNone/>
              <a:defRPr sz="1000" b="0" i="0">
                <a:solidFill>
                  <a:schemeClr val="bg2"/>
                </a:solidFill>
                <a:latin typeface="Calibri" panose="020F0502020204030204" pitchFamily="34" charset="0"/>
              </a:defRPr>
            </a:lvl1pPr>
            <a:lvl2pPr marL="457189" indent="0" algn="ctr">
              <a:buNone/>
              <a:defRPr sz="1600"/>
            </a:lvl2pPr>
            <a:lvl3pPr marL="914378" indent="0" algn="ctr">
              <a:buNone/>
              <a:defRPr sz="1400"/>
            </a:lvl3pPr>
            <a:lvl4pPr marL="1371566" indent="0" algn="ctr">
              <a:buNone/>
              <a:defRPr sz="1200"/>
            </a:lvl4pPr>
            <a:lvl5pPr marL="1828754" indent="0" algn="ctr">
              <a:buNone/>
              <a:defRPr sz="1200"/>
            </a:lvl5pPr>
          </a:lstStyle>
          <a:p>
            <a:pPr lvl="0"/>
            <a:r>
              <a:rPr lang="en-US"/>
              <a:t>Click to edit Master text styles</a:t>
            </a:r>
          </a:p>
        </p:txBody>
      </p:sp>
    </p:spTree>
    <p:extLst>
      <p:ext uri="{BB962C8B-B14F-4D97-AF65-F5344CB8AC3E}">
        <p14:creationId xmlns:p14="http://schemas.microsoft.com/office/powerpoint/2010/main" val="371972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6_2 graph comparris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8C40EE-84A0-3745-B2E6-A3F7BE6A08E6}"/>
              </a:ext>
            </a:extLst>
          </p:cNvPr>
          <p:cNvSpPr>
            <a:spLocks noGrp="1"/>
          </p:cNvSpPr>
          <p:nvPr>
            <p:ph type="title"/>
          </p:nvPr>
        </p:nvSpPr>
        <p:spPr>
          <a:xfrm>
            <a:off x="246938"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ext Placeholder 2">
            <a:extLst>
              <a:ext uri="{FF2B5EF4-FFF2-40B4-BE49-F238E27FC236}">
                <a16:creationId xmlns:a16="http://schemas.microsoft.com/office/drawing/2014/main" id="{3CE00DAF-ECE6-634B-A984-948D31552EEE}"/>
              </a:ext>
            </a:extLst>
          </p:cNvPr>
          <p:cNvSpPr>
            <a:spLocks noGrp="1"/>
          </p:cNvSpPr>
          <p:nvPr>
            <p:ph type="body" idx="18"/>
          </p:nvPr>
        </p:nvSpPr>
        <p:spPr>
          <a:xfrm>
            <a:off x="353953" y="4554969"/>
            <a:ext cx="1776230" cy="264505"/>
          </a:xfrm>
          <a:prstGeom prst="rect">
            <a:avLst/>
          </a:prstGeom>
          <a:noFill/>
        </p:spPr>
        <p:txBody>
          <a:bodyPr lIns="0" anchor="ctr"/>
          <a:lstStyle>
            <a:lvl1pPr marL="0" indent="0">
              <a:buNone/>
              <a:defRPr sz="800" b="0" i="0">
                <a:solidFill>
                  <a:schemeClr val="bg2"/>
                </a:solidFill>
                <a:latin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Text Placeholder 2">
            <a:extLst>
              <a:ext uri="{FF2B5EF4-FFF2-40B4-BE49-F238E27FC236}">
                <a16:creationId xmlns:a16="http://schemas.microsoft.com/office/drawing/2014/main" id="{A783E9B5-932B-2743-A48C-72119B97179D}"/>
              </a:ext>
            </a:extLst>
          </p:cNvPr>
          <p:cNvSpPr>
            <a:spLocks noGrp="1"/>
          </p:cNvSpPr>
          <p:nvPr>
            <p:ph type="body" idx="19"/>
          </p:nvPr>
        </p:nvSpPr>
        <p:spPr>
          <a:xfrm>
            <a:off x="4695910" y="4545715"/>
            <a:ext cx="1776230" cy="264505"/>
          </a:xfrm>
          <a:prstGeom prst="rect">
            <a:avLst/>
          </a:prstGeom>
          <a:noFill/>
        </p:spPr>
        <p:txBody>
          <a:bodyPr lIns="0" anchor="ctr"/>
          <a:lstStyle>
            <a:lvl1pPr marL="0" indent="0">
              <a:buNone/>
              <a:defRPr sz="800" b="0" i="0">
                <a:solidFill>
                  <a:schemeClr val="bg2"/>
                </a:solidFill>
                <a:latin typeface="Calibri" panose="020F0502020204030204" pitchFamily="34" charset="0"/>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7" name="Chart Placeholder 8">
            <a:extLst>
              <a:ext uri="{FF2B5EF4-FFF2-40B4-BE49-F238E27FC236}">
                <a16:creationId xmlns:a16="http://schemas.microsoft.com/office/drawing/2014/main" id="{BFB98C4B-E252-CC48-AB8E-DFC6506ED44E}"/>
              </a:ext>
            </a:extLst>
          </p:cNvPr>
          <p:cNvSpPr>
            <a:spLocks noGrp="1"/>
          </p:cNvSpPr>
          <p:nvPr>
            <p:ph type="chart" sz="quarter" idx="15"/>
          </p:nvPr>
        </p:nvSpPr>
        <p:spPr>
          <a:xfrm>
            <a:off x="4698706" y="1671721"/>
            <a:ext cx="3713876" cy="2875200"/>
          </a:xfrm>
          <a:prstGeom prst="rect">
            <a:avLst/>
          </a:prstGeom>
        </p:spPr>
        <p:txBody>
          <a:bodyPr vert="horz"/>
          <a:lstStyle>
            <a:lvl1pPr marL="0" indent="0">
              <a:buNone/>
              <a:defRPr sz="900" b="0" i="0">
                <a:solidFill>
                  <a:schemeClr val="bg2"/>
                </a:solidFill>
                <a:latin typeface="Calibri" panose="020F0502020204030204" pitchFamily="34" charset="0"/>
              </a:defRPr>
            </a:lvl1pPr>
          </a:lstStyle>
          <a:p>
            <a:endParaRPr lang="en-GB"/>
          </a:p>
        </p:txBody>
      </p:sp>
      <p:sp>
        <p:nvSpPr>
          <p:cNvPr id="8" name="Chart Placeholder 8">
            <a:extLst>
              <a:ext uri="{FF2B5EF4-FFF2-40B4-BE49-F238E27FC236}">
                <a16:creationId xmlns:a16="http://schemas.microsoft.com/office/drawing/2014/main" id="{84DF7898-F63B-1F4D-8858-3FC3DA64D527}"/>
              </a:ext>
            </a:extLst>
          </p:cNvPr>
          <p:cNvSpPr>
            <a:spLocks noGrp="1"/>
          </p:cNvSpPr>
          <p:nvPr>
            <p:ph type="chart" sz="quarter" idx="17"/>
          </p:nvPr>
        </p:nvSpPr>
        <p:spPr>
          <a:xfrm>
            <a:off x="352267" y="1671721"/>
            <a:ext cx="3713876" cy="2875200"/>
          </a:xfrm>
          <a:prstGeom prst="rect">
            <a:avLst/>
          </a:prstGeom>
        </p:spPr>
        <p:txBody>
          <a:bodyPr vert="horz"/>
          <a:lstStyle>
            <a:lvl1pPr marL="0" indent="0">
              <a:buNone/>
              <a:defRPr sz="900" b="0" i="0">
                <a:solidFill>
                  <a:schemeClr val="bg2"/>
                </a:solidFill>
                <a:latin typeface="Calibri" panose="020F0502020204030204" pitchFamily="34" charset="0"/>
              </a:defRPr>
            </a:lvl1pPr>
          </a:lstStyle>
          <a:p>
            <a:endParaRPr lang="en-GB"/>
          </a:p>
        </p:txBody>
      </p:sp>
      <p:sp>
        <p:nvSpPr>
          <p:cNvPr id="11" name="Text Placeholder 2">
            <a:extLst>
              <a:ext uri="{FF2B5EF4-FFF2-40B4-BE49-F238E27FC236}">
                <a16:creationId xmlns:a16="http://schemas.microsoft.com/office/drawing/2014/main" id="{76FD8311-8D79-D942-9499-D6E06A969E51}"/>
              </a:ext>
            </a:extLst>
          </p:cNvPr>
          <p:cNvSpPr>
            <a:spLocks noGrp="1"/>
          </p:cNvSpPr>
          <p:nvPr>
            <p:ph type="body" sz="quarter" idx="24"/>
          </p:nvPr>
        </p:nvSpPr>
        <p:spPr>
          <a:xfrm>
            <a:off x="347774" y="5033334"/>
            <a:ext cx="8064809" cy="976403"/>
          </a:xfrm>
          <a:prstGeom prst="rect">
            <a:avLst/>
          </a:prstGeom>
        </p:spPr>
        <p:txBody>
          <a:bodyPr vert="horz" lIns="0"/>
          <a:lstStyle>
            <a:lvl1pPr marL="0" indent="0">
              <a:lnSpc>
                <a:spcPct val="100000"/>
              </a:lnSpc>
              <a:spcBef>
                <a:spcPts val="0"/>
              </a:spcBef>
              <a:buNone/>
              <a:tabLst>
                <a:tab pos="447664" algn="l"/>
              </a:tabLst>
              <a:defRPr sz="1100" b="0" i="0">
                <a:solidFill>
                  <a:schemeClr val="bg2"/>
                </a:solidFill>
                <a:latin typeface="Calibri" panose="020F0502020204030204" pitchFamily="34" charset="0"/>
              </a:defRPr>
            </a:lvl1pPr>
            <a:lvl2pPr marL="266693" indent="0">
              <a:spcBef>
                <a:spcPts val="0"/>
              </a:spcBef>
              <a:buNone/>
              <a:defRPr sz="1200">
                <a:solidFill>
                  <a:srgbClr val="5F574F"/>
                </a:solidFill>
              </a:defRPr>
            </a:lvl2pPr>
            <a:lvl3pPr marL="709595" indent="0">
              <a:spcBef>
                <a:spcPts val="0"/>
              </a:spcBef>
              <a:buNone/>
              <a:defRPr sz="1200">
                <a:solidFill>
                  <a:srgbClr val="5F574F"/>
                </a:solidFill>
              </a:defRPr>
            </a:lvl3pPr>
            <a:lvl4pPr marL="1076298" indent="0">
              <a:spcBef>
                <a:spcPts val="0"/>
              </a:spcBef>
              <a:buNone/>
              <a:defRPr sz="1200">
                <a:solidFill>
                  <a:srgbClr val="5F574F"/>
                </a:solidFill>
              </a:defRPr>
            </a:lvl4pPr>
            <a:lvl5pPr marL="1608098" indent="0">
              <a:spcBef>
                <a:spcPts val="0"/>
              </a:spcBef>
              <a:buNone/>
              <a:defRPr sz="1200">
                <a:solidFill>
                  <a:srgbClr val="5F574F"/>
                </a:solidFill>
              </a:defRPr>
            </a:lvl5pPr>
          </a:lstStyle>
          <a:p>
            <a:pPr lvl="0"/>
            <a:r>
              <a:rPr lang="en-GB"/>
              <a:t>Click to edit Master text styles</a:t>
            </a:r>
          </a:p>
        </p:txBody>
      </p:sp>
      <p:sp>
        <p:nvSpPr>
          <p:cNvPr id="12" name="Text Placeholder 4">
            <a:extLst>
              <a:ext uri="{FF2B5EF4-FFF2-40B4-BE49-F238E27FC236}">
                <a16:creationId xmlns:a16="http://schemas.microsoft.com/office/drawing/2014/main" id="{78CE71E7-A9F3-E444-871F-17DB90C0A38E}"/>
              </a:ext>
            </a:extLst>
          </p:cNvPr>
          <p:cNvSpPr>
            <a:spLocks noGrp="1"/>
          </p:cNvSpPr>
          <p:nvPr>
            <p:ph type="body" sz="quarter" idx="41"/>
          </p:nvPr>
        </p:nvSpPr>
        <p:spPr>
          <a:xfrm>
            <a:off x="4698706" y="1382581"/>
            <a:ext cx="3713876" cy="289141"/>
          </a:xfrm>
          <a:prstGeom prst="rect">
            <a:avLst/>
          </a:prstGeom>
        </p:spPr>
        <p:txBody>
          <a:bodyPr anchor="ctr"/>
          <a:lstStyle>
            <a:lvl1pPr marL="0" indent="0" algn="ctr">
              <a:buNone/>
              <a:defRPr sz="1000" b="0" i="0">
                <a:solidFill>
                  <a:schemeClr val="bg2"/>
                </a:solidFill>
                <a:latin typeface="Calibri" panose="020F0502020204030204" pitchFamily="34" charset="0"/>
              </a:defRPr>
            </a:lvl1pPr>
            <a:lvl2pPr marL="457189" indent="0" algn="ctr">
              <a:buNone/>
              <a:defRPr sz="1600"/>
            </a:lvl2pPr>
            <a:lvl3pPr marL="914378" indent="0" algn="ctr">
              <a:buNone/>
              <a:defRPr sz="1400"/>
            </a:lvl3pPr>
            <a:lvl4pPr marL="1371566" indent="0" algn="ctr">
              <a:buNone/>
              <a:defRPr sz="1200"/>
            </a:lvl4pPr>
            <a:lvl5pPr marL="1828754" indent="0" algn="ctr">
              <a:buNone/>
              <a:defRPr sz="1200"/>
            </a:lvl5pPr>
          </a:lstStyle>
          <a:p>
            <a:pPr lvl="0"/>
            <a:r>
              <a:rPr lang="en-US"/>
              <a:t>Click to edit Master text styles</a:t>
            </a:r>
          </a:p>
        </p:txBody>
      </p:sp>
      <p:sp>
        <p:nvSpPr>
          <p:cNvPr id="13" name="Text Placeholder 4">
            <a:extLst>
              <a:ext uri="{FF2B5EF4-FFF2-40B4-BE49-F238E27FC236}">
                <a16:creationId xmlns:a16="http://schemas.microsoft.com/office/drawing/2014/main" id="{F5B5982A-241D-6342-9E63-00B22BE66124}"/>
              </a:ext>
            </a:extLst>
          </p:cNvPr>
          <p:cNvSpPr>
            <a:spLocks noGrp="1"/>
          </p:cNvSpPr>
          <p:nvPr>
            <p:ph type="body" sz="quarter" idx="42"/>
          </p:nvPr>
        </p:nvSpPr>
        <p:spPr>
          <a:xfrm>
            <a:off x="353953" y="1382581"/>
            <a:ext cx="3713876" cy="289141"/>
          </a:xfrm>
          <a:prstGeom prst="rect">
            <a:avLst/>
          </a:prstGeom>
        </p:spPr>
        <p:txBody>
          <a:bodyPr anchor="ctr"/>
          <a:lstStyle>
            <a:lvl1pPr marL="0" indent="0" algn="ctr">
              <a:buNone/>
              <a:defRPr sz="1000" b="0" i="0">
                <a:solidFill>
                  <a:schemeClr val="bg2"/>
                </a:solidFill>
                <a:latin typeface="Calibri" panose="020F0502020204030204" pitchFamily="34" charset="0"/>
              </a:defRPr>
            </a:lvl1pPr>
            <a:lvl2pPr marL="457189" indent="0" algn="ctr">
              <a:buNone/>
              <a:defRPr sz="1600"/>
            </a:lvl2pPr>
            <a:lvl3pPr marL="914378" indent="0" algn="ctr">
              <a:buNone/>
              <a:defRPr sz="1400"/>
            </a:lvl3pPr>
            <a:lvl4pPr marL="1371566" indent="0" algn="ctr">
              <a:buNone/>
              <a:defRPr sz="1200"/>
            </a:lvl4pPr>
            <a:lvl5pPr marL="1828754" indent="0" algn="ctr">
              <a:buNone/>
              <a:defRPr sz="1200"/>
            </a:lvl5pPr>
          </a:lstStyle>
          <a:p>
            <a:pPr lvl="0"/>
            <a:r>
              <a:rPr lang="en-US"/>
              <a:t>Click to edit Master text styles</a:t>
            </a:r>
          </a:p>
        </p:txBody>
      </p:sp>
    </p:spTree>
    <p:extLst>
      <p:ext uri="{BB962C8B-B14F-4D97-AF65-F5344CB8AC3E}">
        <p14:creationId xmlns:p14="http://schemas.microsoft.com/office/powerpoint/2010/main" val="295492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 Point boxes">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7" name="Text Placeholder 29">
            <a:extLst>
              <a:ext uri="{FF2B5EF4-FFF2-40B4-BE49-F238E27FC236}">
                <a16:creationId xmlns:a16="http://schemas.microsoft.com/office/drawing/2014/main" id="{1C2FE318-9961-5C41-B1BA-AFE42436936A}"/>
              </a:ext>
            </a:extLst>
          </p:cNvPr>
          <p:cNvSpPr>
            <a:spLocks noGrp="1"/>
          </p:cNvSpPr>
          <p:nvPr>
            <p:ph type="body" sz="quarter" idx="22"/>
          </p:nvPr>
        </p:nvSpPr>
        <p:spPr>
          <a:xfrm>
            <a:off x="501015" y="3007209"/>
            <a:ext cx="2513899" cy="2490699"/>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2"/>
          </a:solidFill>
        </p:spPr>
        <p:txBody>
          <a:bodyPr wrap="square" lIns="360000" tIns="360000" rIns="360000" bIns="288000" anchor="t">
            <a:noAutofit/>
          </a:bodyPr>
          <a:lstStyle>
            <a:lvl1pPr marL="0" indent="0" algn="ctr">
              <a:lnSpc>
                <a:spcPct val="100000"/>
              </a:lnSpc>
              <a:buNone/>
              <a:defRPr sz="1200" b="0" i="0">
                <a:solidFill>
                  <a:schemeClr val="tx1"/>
                </a:solidFill>
                <a:latin typeface="Calibri" panose="020F0502020204030204" pitchFamily="34" charset="0"/>
                <a:ea typeface="Century Gothic" charset="0"/>
                <a:cs typeface="Century Gothic" charset="0"/>
              </a:defRPr>
            </a:lvl1pPr>
          </a:lstStyle>
          <a:p>
            <a:pPr lvl="0"/>
            <a:endParaRPr lang="en-US"/>
          </a:p>
        </p:txBody>
      </p:sp>
      <p:sp>
        <p:nvSpPr>
          <p:cNvPr id="8" name="Text Placeholder 26">
            <a:extLst>
              <a:ext uri="{FF2B5EF4-FFF2-40B4-BE49-F238E27FC236}">
                <a16:creationId xmlns:a16="http://schemas.microsoft.com/office/drawing/2014/main" id="{D76ED2EC-7280-704F-84A4-4CA91CFEE549}"/>
              </a:ext>
            </a:extLst>
          </p:cNvPr>
          <p:cNvSpPr>
            <a:spLocks noGrp="1"/>
          </p:cNvSpPr>
          <p:nvPr>
            <p:ph type="body" sz="quarter" idx="30"/>
          </p:nvPr>
        </p:nvSpPr>
        <p:spPr>
          <a:xfrm rot="10800000">
            <a:off x="510388" y="1752601"/>
            <a:ext cx="2495899" cy="1401917"/>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bg2"/>
          </a:solidFill>
          <a:ln w="38100">
            <a:noFill/>
            <a:miter lim="800000"/>
          </a:ln>
        </p:spPr>
        <p:txBody>
          <a:bodyPr wrap="square" anchor="ctr">
            <a:noAutofit/>
          </a:bodyPr>
          <a:lstStyle>
            <a:lvl1pPr marL="0" indent="0" algn="ctr">
              <a:buNone/>
              <a:defRPr sz="100" b="0" i="0">
                <a:solidFill>
                  <a:schemeClr val="accent1"/>
                </a:solidFill>
                <a:latin typeface="Calibri" panose="020F0502020204030204" pitchFamily="34" charset="0"/>
                <a:ea typeface="Century Gothic" charset="0"/>
                <a:cs typeface="Century Gothic" charset="0"/>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a:p>
        </p:txBody>
      </p:sp>
      <p:sp>
        <p:nvSpPr>
          <p:cNvPr id="9" name="Text Placeholder 8">
            <a:extLst>
              <a:ext uri="{FF2B5EF4-FFF2-40B4-BE49-F238E27FC236}">
                <a16:creationId xmlns:a16="http://schemas.microsoft.com/office/drawing/2014/main" id="{2E0F5B8B-5AB7-4C42-9A90-B1B4D8A9E083}"/>
              </a:ext>
            </a:extLst>
          </p:cNvPr>
          <p:cNvSpPr>
            <a:spLocks noGrp="1"/>
          </p:cNvSpPr>
          <p:nvPr>
            <p:ph type="body" sz="quarter" idx="33" hasCustomPrompt="1"/>
          </p:nvPr>
        </p:nvSpPr>
        <p:spPr>
          <a:xfrm>
            <a:off x="955340" y="2095263"/>
            <a:ext cx="1600356" cy="831640"/>
          </a:xfrm>
          <a:prstGeom prst="rect">
            <a:avLst/>
          </a:prstGeom>
          <a:noFill/>
        </p:spPr>
        <p:txBody>
          <a:bodyPr wrap="none" lIns="0" tIns="0" rIns="0" bIns="0" anchor="ctr"/>
          <a:lstStyle>
            <a:lvl1pPr marL="0" indent="0" algn="ctr">
              <a:buNone/>
              <a:defRPr sz="4400" b="0" i="0">
                <a:solidFill>
                  <a:schemeClr val="bg1"/>
                </a:solidFill>
                <a:latin typeface="Calibri" panose="020F0502020204030204" pitchFamily="34" charset="0"/>
                <a:ea typeface="Century Gothic" charset="0"/>
                <a:cs typeface="Century Gothic" charset="0"/>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01</a:t>
            </a:r>
          </a:p>
        </p:txBody>
      </p:sp>
      <p:sp>
        <p:nvSpPr>
          <p:cNvPr id="10" name="Text Placeholder 31">
            <a:extLst>
              <a:ext uri="{FF2B5EF4-FFF2-40B4-BE49-F238E27FC236}">
                <a16:creationId xmlns:a16="http://schemas.microsoft.com/office/drawing/2014/main" id="{431908B7-5C20-A14D-94CA-9DDE0108E285}"/>
              </a:ext>
            </a:extLst>
          </p:cNvPr>
          <p:cNvSpPr>
            <a:spLocks noGrp="1"/>
          </p:cNvSpPr>
          <p:nvPr>
            <p:ph type="body" sz="quarter" idx="34"/>
          </p:nvPr>
        </p:nvSpPr>
        <p:spPr>
          <a:xfrm>
            <a:off x="3319201" y="3007209"/>
            <a:ext cx="2513899" cy="2490699"/>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2"/>
          </a:solidFill>
        </p:spPr>
        <p:txBody>
          <a:bodyPr wrap="square" lIns="360000" tIns="360000" rIns="360000" bIns="288000" anchor="t">
            <a:noAutofit/>
          </a:bodyPr>
          <a:lstStyle>
            <a:lvl1pPr marL="0" indent="0" algn="ctr">
              <a:lnSpc>
                <a:spcPct val="100000"/>
              </a:lnSpc>
              <a:buNone/>
              <a:defRPr sz="1200" b="0" i="0">
                <a:solidFill>
                  <a:schemeClr val="tx1"/>
                </a:solidFill>
                <a:latin typeface="Calibri" panose="020F0502020204030204" pitchFamily="34" charset="0"/>
                <a:ea typeface="Century Gothic" charset="0"/>
                <a:cs typeface="Century Gothic" charset="0"/>
              </a:defRPr>
            </a:lvl1pPr>
          </a:lstStyle>
          <a:p>
            <a:pPr lvl="0"/>
            <a:endParaRPr lang="en-US"/>
          </a:p>
        </p:txBody>
      </p:sp>
      <p:sp>
        <p:nvSpPr>
          <p:cNvPr id="11" name="Text Placeholder 32">
            <a:extLst>
              <a:ext uri="{FF2B5EF4-FFF2-40B4-BE49-F238E27FC236}">
                <a16:creationId xmlns:a16="http://schemas.microsoft.com/office/drawing/2014/main" id="{AEE2D79D-6A8D-D547-ADF8-810294DE1C0A}"/>
              </a:ext>
            </a:extLst>
          </p:cNvPr>
          <p:cNvSpPr>
            <a:spLocks noGrp="1"/>
          </p:cNvSpPr>
          <p:nvPr>
            <p:ph type="body" sz="quarter" idx="35"/>
          </p:nvPr>
        </p:nvSpPr>
        <p:spPr>
          <a:xfrm rot="10800000">
            <a:off x="3328574" y="1764103"/>
            <a:ext cx="2495899" cy="1401917"/>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bg2"/>
          </a:solidFill>
          <a:ln w="38100">
            <a:noFill/>
            <a:miter lim="800000"/>
          </a:ln>
        </p:spPr>
        <p:txBody>
          <a:bodyPr wrap="square" anchor="ctr">
            <a:noAutofit/>
          </a:bodyPr>
          <a:lstStyle>
            <a:lvl1pPr marL="0" indent="0" algn="ctr">
              <a:buNone/>
              <a:defRPr sz="100" b="0" i="0">
                <a:solidFill>
                  <a:schemeClr val="accent1"/>
                </a:solidFill>
                <a:latin typeface="Calibri" panose="020F0502020204030204" pitchFamily="34" charset="0"/>
                <a:ea typeface="Century Gothic" charset="0"/>
                <a:cs typeface="Century Gothic" charset="0"/>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a:p>
        </p:txBody>
      </p:sp>
      <p:sp>
        <p:nvSpPr>
          <p:cNvPr id="12" name="Text Placeholder 8">
            <a:extLst>
              <a:ext uri="{FF2B5EF4-FFF2-40B4-BE49-F238E27FC236}">
                <a16:creationId xmlns:a16="http://schemas.microsoft.com/office/drawing/2014/main" id="{85D8ADE6-B31F-E144-ADEB-AAC3D6335E2F}"/>
              </a:ext>
            </a:extLst>
          </p:cNvPr>
          <p:cNvSpPr>
            <a:spLocks noGrp="1"/>
          </p:cNvSpPr>
          <p:nvPr>
            <p:ph type="body" sz="quarter" idx="36" hasCustomPrompt="1"/>
          </p:nvPr>
        </p:nvSpPr>
        <p:spPr>
          <a:xfrm>
            <a:off x="3773526" y="2095263"/>
            <a:ext cx="1600356" cy="831640"/>
          </a:xfrm>
          <a:prstGeom prst="rect">
            <a:avLst/>
          </a:prstGeom>
          <a:noFill/>
        </p:spPr>
        <p:txBody>
          <a:bodyPr wrap="none" lIns="0" tIns="0" rIns="0" bIns="0" anchor="ctr"/>
          <a:lstStyle>
            <a:lvl1pPr marL="0" indent="0" algn="ctr">
              <a:buNone/>
              <a:defRPr sz="4400" b="0" i="0">
                <a:solidFill>
                  <a:schemeClr val="bg1"/>
                </a:solidFill>
                <a:latin typeface="Calibri" panose="020F0502020204030204" pitchFamily="34" charset="0"/>
                <a:ea typeface="Century Gothic" charset="0"/>
                <a:cs typeface="Century Gothic" charset="0"/>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02</a:t>
            </a:r>
          </a:p>
        </p:txBody>
      </p:sp>
      <p:sp>
        <p:nvSpPr>
          <p:cNvPr id="13" name="Text Placeholder 34">
            <a:extLst>
              <a:ext uri="{FF2B5EF4-FFF2-40B4-BE49-F238E27FC236}">
                <a16:creationId xmlns:a16="http://schemas.microsoft.com/office/drawing/2014/main" id="{5A218813-4A94-714C-A6D0-261851604728}"/>
              </a:ext>
            </a:extLst>
          </p:cNvPr>
          <p:cNvSpPr>
            <a:spLocks noGrp="1"/>
          </p:cNvSpPr>
          <p:nvPr>
            <p:ph type="body" sz="quarter" idx="37"/>
          </p:nvPr>
        </p:nvSpPr>
        <p:spPr>
          <a:xfrm>
            <a:off x="6121143" y="3007209"/>
            <a:ext cx="2513899" cy="2490699"/>
          </a:xfrm>
          <a:custGeom>
            <a:avLst/>
            <a:gdLst>
              <a:gd name="connsiteX0" fmla="*/ 0 w 2557361"/>
              <a:gd name="connsiteY0" fmla="*/ 0 h 2122303"/>
              <a:gd name="connsiteX1" fmla="*/ 955592 w 2557361"/>
              <a:gd name="connsiteY1" fmla="*/ 0 h 2122303"/>
              <a:gd name="connsiteX2" fmla="*/ 1261689 w 2557361"/>
              <a:gd name="connsiteY2" fmla="*/ 258673 h 2122303"/>
              <a:gd name="connsiteX3" fmla="*/ 1567785 w 2557361"/>
              <a:gd name="connsiteY3" fmla="*/ 0 h 2122303"/>
              <a:gd name="connsiteX4" fmla="*/ 2557361 w 2557361"/>
              <a:gd name="connsiteY4" fmla="*/ 0 h 2122303"/>
              <a:gd name="connsiteX5" fmla="*/ 2557361 w 2557361"/>
              <a:gd name="connsiteY5" fmla="*/ 2122303 h 2122303"/>
              <a:gd name="connsiteX6" fmla="*/ 0 w 2557361"/>
              <a:gd name="connsiteY6" fmla="*/ 2122303 h 2122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361" h="2122303">
                <a:moveTo>
                  <a:pt x="0" y="0"/>
                </a:moveTo>
                <a:lnTo>
                  <a:pt x="955592" y="0"/>
                </a:lnTo>
                <a:lnTo>
                  <a:pt x="1261689" y="258673"/>
                </a:lnTo>
                <a:lnTo>
                  <a:pt x="1567785" y="0"/>
                </a:lnTo>
                <a:lnTo>
                  <a:pt x="2557361" y="0"/>
                </a:lnTo>
                <a:lnTo>
                  <a:pt x="2557361" y="2122303"/>
                </a:lnTo>
                <a:lnTo>
                  <a:pt x="0" y="2122303"/>
                </a:lnTo>
                <a:close/>
              </a:path>
            </a:pathLst>
          </a:custGeom>
          <a:solidFill>
            <a:schemeClr val="tx2"/>
          </a:solidFill>
        </p:spPr>
        <p:txBody>
          <a:bodyPr wrap="square" lIns="360000" tIns="360000" rIns="360000" bIns="288000" anchor="t">
            <a:noAutofit/>
          </a:bodyPr>
          <a:lstStyle>
            <a:lvl1pPr marL="0" indent="0" algn="ctr">
              <a:lnSpc>
                <a:spcPct val="100000"/>
              </a:lnSpc>
              <a:buNone/>
              <a:defRPr sz="1200" b="0" i="0">
                <a:solidFill>
                  <a:schemeClr val="tx1"/>
                </a:solidFill>
                <a:latin typeface="Calibri" panose="020F0502020204030204" pitchFamily="34" charset="0"/>
                <a:ea typeface="Century Gothic" charset="0"/>
                <a:cs typeface="Century Gothic" charset="0"/>
              </a:defRPr>
            </a:lvl1pPr>
          </a:lstStyle>
          <a:p>
            <a:pPr lvl="0"/>
            <a:endParaRPr lang="en-US"/>
          </a:p>
        </p:txBody>
      </p:sp>
      <p:sp>
        <p:nvSpPr>
          <p:cNvPr id="15" name="Text Placeholder 35">
            <a:extLst>
              <a:ext uri="{FF2B5EF4-FFF2-40B4-BE49-F238E27FC236}">
                <a16:creationId xmlns:a16="http://schemas.microsoft.com/office/drawing/2014/main" id="{714A8899-300F-5B4F-97E8-96883C085159}"/>
              </a:ext>
            </a:extLst>
          </p:cNvPr>
          <p:cNvSpPr>
            <a:spLocks noGrp="1"/>
          </p:cNvSpPr>
          <p:nvPr>
            <p:ph type="body" sz="quarter" idx="38"/>
          </p:nvPr>
        </p:nvSpPr>
        <p:spPr>
          <a:xfrm rot="10800000">
            <a:off x="6130516" y="1741100"/>
            <a:ext cx="2495899" cy="1401917"/>
          </a:xfrm>
          <a:custGeom>
            <a:avLst/>
            <a:gdLst>
              <a:gd name="connsiteX0" fmla="*/ 2540368 w 2540368"/>
              <a:gd name="connsiteY0" fmla="*/ 1220372 h 1220372"/>
              <a:gd name="connsiteX1" fmla="*/ 0 w 2540368"/>
              <a:gd name="connsiteY1" fmla="*/ 1220372 h 1220372"/>
              <a:gd name="connsiteX2" fmla="*/ 0 w 2540368"/>
              <a:gd name="connsiteY2" fmla="*/ 259506 h 1220372"/>
              <a:gd name="connsiteX3" fmla="*/ 971599 w 2540368"/>
              <a:gd name="connsiteY3" fmla="*/ 259506 h 1220372"/>
              <a:gd name="connsiteX4" fmla="*/ 1278681 w 2540368"/>
              <a:gd name="connsiteY4" fmla="*/ 0 h 1220372"/>
              <a:gd name="connsiteX5" fmla="*/ 1585764 w 2540368"/>
              <a:gd name="connsiteY5" fmla="*/ 259506 h 1220372"/>
              <a:gd name="connsiteX6" fmla="*/ 2540368 w 2540368"/>
              <a:gd name="connsiteY6" fmla="*/ 259506 h 122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368" h="1220372">
                <a:moveTo>
                  <a:pt x="2540368" y="1220372"/>
                </a:moveTo>
                <a:lnTo>
                  <a:pt x="0" y="1220372"/>
                </a:lnTo>
                <a:lnTo>
                  <a:pt x="0" y="259506"/>
                </a:lnTo>
                <a:lnTo>
                  <a:pt x="971599" y="259506"/>
                </a:lnTo>
                <a:lnTo>
                  <a:pt x="1278681" y="0"/>
                </a:lnTo>
                <a:lnTo>
                  <a:pt x="1585764" y="259506"/>
                </a:lnTo>
                <a:lnTo>
                  <a:pt x="2540368" y="259506"/>
                </a:lnTo>
                <a:close/>
              </a:path>
            </a:pathLst>
          </a:custGeom>
          <a:solidFill>
            <a:schemeClr val="bg2"/>
          </a:solidFill>
          <a:ln w="38100">
            <a:noFill/>
            <a:miter lim="800000"/>
          </a:ln>
        </p:spPr>
        <p:txBody>
          <a:bodyPr wrap="square" anchor="ctr">
            <a:noAutofit/>
          </a:bodyPr>
          <a:lstStyle>
            <a:lvl1pPr marL="0" indent="0" algn="ctr">
              <a:buNone/>
              <a:defRPr sz="100" b="0" i="0">
                <a:solidFill>
                  <a:schemeClr val="accent1"/>
                </a:solidFill>
                <a:latin typeface="Calibri" panose="020F0502020204030204" pitchFamily="34" charset="0"/>
                <a:ea typeface="Century Gothic" charset="0"/>
                <a:cs typeface="Century Gothic" charset="0"/>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endParaRPr lang="en-US"/>
          </a:p>
        </p:txBody>
      </p:sp>
      <p:sp>
        <p:nvSpPr>
          <p:cNvPr id="16" name="Text Placeholder 8">
            <a:extLst>
              <a:ext uri="{FF2B5EF4-FFF2-40B4-BE49-F238E27FC236}">
                <a16:creationId xmlns:a16="http://schemas.microsoft.com/office/drawing/2014/main" id="{5D457C08-78EC-014E-BA1C-6659BEA010DF}"/>
              </a:ext>
            </a:extLst>
          </p:cNvPr>
          <p:cNvSpPr>
            <a:spLocks noGrp="1"/>
          </p:cNvSpPr>
          <p:nvPr>
            <p:ph type="body" sz="quarter" idx="39" hasCustomPrompt="1"/>
          </p:nvPr>
        </p:nvSpPr>
        <p:spPr>
          <a:xfrm>
            <a:off x="6575468" y="2106764"/>
            <a:ext cx="1600356" cy="831640"/>
          </a:xfrm>
          <a:prstGeom prst="rect">
            <a:avLst/>
          </a:prstGeom>
          <a:noFill/>
        </p:spPr>
        <p:txBody>
          <a:bodyPr wrap="none" lIns="0" tIns="0" rIns="0" bIns="0" anchor="ctr"/>
          <a:lstStyle>
            <a:lvl1pPr marL="0" indent="0" algn="ctr">
              <a:buNone/>
              <a:defRPr sz="4800" b="0" i="0">
                <a:solidFill>
                  <a:schemeClr val="bg1"/>
                </a:solidFill>
                <a:latin typeface="Calibri" panose="020F0502020204030204" pitchFamily="34" charset="0"/>
                <a:ea typeface="Century Gothic" charset="0"/>
                <a:cs typeface="Century Gothic" charset="0"/>
              </a:defRPr>
            </a:lvl1pPr>
            <a:lvl2pPr marL="457189" indent="0">
              <a:buNone/>
              <a:defRPr>
                <a:solidFill>
                  <a:schemeClr val="bg1"/>
                </a:solidFill>
              </a:defRPr>
            </a:lvl2pPr>
            <a:lvl3pPr marL="914378" indent="0">
              <a:buNone/>
              <a:defRPr>
                <a:solidFill>
                  <a:schemeClr val="bg1"/>
                </a:solidFill>
              </a:defRPr>
            </a:lvl3pPr>
            <a:lvl4pPr marL="1371566" indent="0">
              <a:buNone/>
              <a:defRPr>
                <a:solidFill>
                  <a:schemeClr val="bg1"/>
                </a:solidFill>
              </a:defRPr>
            </a:lvl4pPr>
            <a:lvl5pPr marL="1828754" indent="0">
              <a:buNone/>
              <a:defRPr>
                <a:solidFill>
                  <a:schemeClr val="bg1"/>
                </a:solidFill>
              </a:defRPr>
            </a:lvl5pPr>
          </a:lstStyle>
          <a:p>
            <a:pPr lvl="0"/>
            <a:r>
              <a:rPr lang="en-US"/>
              <a:t>03</a:t>
            </a:r>
          </a:p>
        </p:txBody>
      </p:sp>
    </p:spTree>
    <p:extLst>
      <p:ext uri="{BB962C8B-B14F-4D97-AF65-F5344CB8AC3E}">
        <p14:creationId xmlns:p14="http://schemas.microsoft.com/office/powerpoint/2010/main" val="4806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5 point list - Blue">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ext Placeholder 9">
            <a:extLst>
              <a:ext uri="{FF2B5EF4-FFF2-40B4-BE49-F238E27FC236}">
                <a16:creationId xmlns:a16="http://schemas.microsoft.com/office/drawing/2014/main" id="{F0D5B592-9C40-3947-8A38-BD239E0DEFB1}"/>
              </a:ext>
            </a:extLst>
          </p:cNvPr>
          <p:cNvSpPr txBox="1">
            <a:spLocks/>
          </p:cNvSpPr>
          <p:nvPr userDrawn="1"/>
        </p:nvSpPr>
        <p:spPr bwMode="ltGray">
          <a:xfrm>
            <a:off x="3885097" y="1752600"/>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6B6866"/>
              </a:solidFill>
              <a:effectLst/>
              <a:uLnTx/>
              <a:uFillTx/>
              <a:latin typeface="Calibri" panose="020F0502020204030204" pitchFamily="34" charset="0"/>
              <a:ea typeface="+mn-ea"/>
              <a:cs typeface="+mn-cs"/>
            </a:endParaRPr>
          </a:p>
        </p:txBody>
      </p:sp>
      <p:sp>
        <p:nvSpPr>
          <p:cNvPr id="6" name="Text Placeholder 10">
            <a:extLst>
              <a:ext uri="{FF2B5EF4-FFF2-40B4-BE49-F238E27FC236}">
                <a16:creationId xmlns:a16="http://schemas.microsoft.com/office/drawing/2014/main" id="{D60ABFAB-3F3D-4C40-A7D1-DCC36515BF05}"/>
              </a:ext>
            </a:extLst>
          </p:cNvPr>
          <p:cNvSpPr txBox="1">
            <a:spLocks/>
          </p:cNvSpPr>
          <p:nvPr userDrawn="1"/>
        </p:nvSpPr>
        <p:spPr bwMode="ltGray">
          <a:xfrm>
            <a:off x="3878272" y="2398771"/>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7" name="Text Placeholder 11">
            <a:extLst>
              <a:ext uri="{FF2B5EF4-FFF2-40B4-BE49-F238E27FC236}">
                <a16:creationId xmlns:a16="http://schemas.microsoft.com/office/drawing/2014/main" id="{4A0CEDDC-78D5-7E4A-990D-B247C8297E99}"/>
              </a:ext>
            </a:extLst>
          </p:cNvPr>
          <p:cNvSpPr txBox="1">
            <a:spLocks/>
          </p:cNvSpPr>
          <p:nvPr userDrawn="1"/>
        </p:nvSpPr>
        <p:spPr bwMode="ltGray">
          <a:xfrm>
            <a:off x="3894871" y="3078164"/>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8" name="Text Placeholder 12">
            <a:extLst>
              <a:ext uri="{FF2B5EF4-FFF2-40B4-BE49-F238E27FC236}">
                <a16:creationId xmlns:a16="http://schemas.microsoft.com/office/drawing/2014/main" id="{89EBE40A-4DDD-CE4F-80AF-9FA5F6D17C40}"/>
              </a:ext>
            </a:extLst>
          </p:cNvPr>
          <p:cNvSpPr txBox="1">
            <a:spLocks/>
          </p:cNvSpPr>
          <p:nvPr userDrawn="1"/>
        </p:nvSpPr>
        <p:spPr bwMode="ltGray">
          <a:xfrm>
            <a:off x="3894871" y="3756597"/>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11" name="Text Placeholder 5">
            <a:extLst>
              <a:ext uri="{FF2B5EF4-FFF2-40B4-BE49-F238E27FC236}">
                <a16:creationId xmlns:a16="http://schemas.microsoft.com/office/drawing/2014/main" id="{31E4DB9E-C957-0B48-8931-76AB5E18A1A4}"/>
              </a:ext>
            </a:extLst>
          </p:cNvPr>
          <p:cNvSpPr txBox="1">
            <a:spLocks/>
          </p:cNvSpPr>
          <p:nvPr userDrawn="1"/>
        </p:nvSpPr>
        <p:spPr bwMode="gray">
          <a:xfrm>
            <a:off x="349726" y="1753556"/>
            <a:ext cx="3741055" cy="609155"/>
          </a:xfrm>
          <a:prstGeom prst="homePlate">
            <a:avLst>
              <a:gd name="adj" fmla="val 48448"/>
            </a:avLst>
          </a:prstGeom>
          <a:solidFill>
            <a:schemeClr val="accent1"/>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2" name="Text Placeholder 6">
            <a:extLst>
              <a:ext uri="{FF2B5EF4-FFF2-40B4-BE49-F238E27FC236}">
                <a16:creationId xmlns:a16="http://schemas.microsoft.com/office/drawing/2014/main" id="{DD639180-E174-0047-93B8-E207A972E1BA}"/>
              </a:ext>
            </a:extLst>
          </p:cNvPr>
          <p:cNvSpPr txBox="1">
            <a:spLocks/>
          </p:cNvSpPr>
          <p:nvPr userDrawn="1"/>
        </p:nvSpPr>
        <p:spPr bwMode="gray">
          <a:xfrm>
            <a:off x="342901" y="2399725"/>
            <a:ext cx="3741055" cy="609155"/>
          </a:xfrm>
          <a:prstGeom prst="homePlate">
            <a:avLst>
              <a:gd name="adj" fmla="val 48448"/>
            </a:avLst>
          </a:prstGeom>
          <a:solidFill>
            <a:schemeClr val="accent1"/>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3" name="Text Placeholder 7">
            <a:extLst>
              <a:ext uri="{FF2B5EF4-FFF2-40B4-BE49-F238E27FC236}">
                <a16:creationId xmlns:a16="http://schemas.microsoft.com/office/drawing/2014/main" id="{2F667B80-F430-724D-877E-BB8CECAE7601}"/>
              </a:ext>
            </a:extLst>
          </p:cNvPr>
          <p:cNvSpPr txBox="1">
            <a:spLocks/>
          </p:cNvSpPr>
          <p:nvPr userDrawn="1"/>
        </p:nvSpPr>
        <p:spPr bwMode="gray">
          <a:xfrm>
            <a:off x="359501" y="3079429"/>
            <a:ext cx="3741055" cy="609155"/>
          </a:xfrm>
          <a:prstGeom prst="homePlate">
            <a:avLst>
              <a:gd name="adj" fmla="val 48448"/>
            </a:avLst>
          </a:prstGeom>
          <a:solidFill>
            <a:schemeClr val="accent1"/>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5" name="Text Placeholder 8">
            <a:extLst>
              <a:ext uri="{FF2B5EF4-FFF2-40B4-BE49-F238E27FC236}">
                <a16:creationId xmlns:a16="http://schemas.microsoft.com/office/drawing/2014/main" id="{2B692236-5CD8-8844-8894-9369635C99F2}"/>
              </a:ext>
            </a:extLst>
          </p:cNvPr>
          <p:cNvSpPr txBox="1">
            <a:spLocks/>
          </p:cNvSpPr>
          <p:nvPr userDrawn="1"/>
        </p:nvSpPr>
        <p:spPr bwMode="gray">
          <a:xfrm>
            <a:off x="359501" y="3759133"/>
            <a:ext cx="3741055" cy="609155"/>
          </a:xfrm>
          <a:prstGeom prst="homePlate">
            <a:avLst>
              <a:gd name="adj" fmla="val 48448"/>
            </a:avLst>
          </a:prstGeom>
          <a:solidFill>
            <a:schemeClr val="accent1"/>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6" name="Text Placeholder 11">
            <a:extLst>
              <a:ext uri="{FF2B5EF4-FFF2-40B4-BE49-F238E27FC236}">
                <a16:creationId xmlns:a16="http://schemas.microsoft.com/office/drawing/2014/main" id="{6B2B16E4-C21E-E140-BEF8-23D731776076}"/>
              </a:ext>
            </a:extLst>
          </p:cNvPr>
          <p:cNvSpPr txBox="1">
            <a:spLocks/>
          </p:cNvSpPr>
          <p:nvPr userDrawn="1"/>
        </p:nvSpPr>
        <p:spPr bwMode="ltGray">
          <a:xfrm>
            <a:off x="3894871" y="4437881"/>
            <a:ext cx="4536536" cy="609149"/>
          </a:xfrm>
          <a:prstGeom prst="rect">
            <a:avLst/>
          </a:prstGeom>
          <a:solidFill>
            <a:srgbClr val="EEEDED"/>
          </a:solidFill>
          <a:ln w="3175">
            <a:noFill/>
          </a:ln>
        </p:spPr>
        <p:txBody>
          <a:bodyPr vert="horz" lIns="360000" tIns="0" rIns="0" bIns="0" rtlCol="0" anchor="ctr" anchorCtr="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17" name="Text Placeholder 7">
            <a:extLst>
              <a:ext uri="{FF2B5EF4-FFF2-40B4-BE49-F238E27FC236}">
                <a16:creationId xmlns:a16="http://schemas.microsoft.com/office/drawing/2014/main" id="{E9032FA4-8C73-1C41-8D6B-6E246EF697CB}"/>
              </a:ext>
            </a:extLst>
          </p:cNvPr>
          <p:cNvSpPr txBox="1">
            <a:spLocks/>
          </p:cNvSpPr>
          <p:nvPr userDrawn="1"/>
        </p:nvSpPr>
        <p:spPr bwMode="gray">
          <a:xfrm>
            <a:off x="359501" y="4438836"/>
            <a:ext cx="3741055" cy="609155"/>
          </a:xfrm>
          <a:prstGeom prst="homePlate">
            <a:avLst>
              <a:gd name="adj" fmla="val 48448"/>
            </a:avLst>
          </a:prstGeom>
          <a:solidFill>
            <a:schemeClr val="accent1"/>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8" name="Title 1">
            <a:extLst>
              <a:ext uri="{FF2B5EF4-FFF2-40B4-BE49-F238E27FC236}">
                <a16:creationId xmlns:a16="http://schemas.microsoft.com/office/drawing/2014/main" id="{B30B9498-E119-C44B-B328-10E0D80D0B16}"/>
              </a:ext>
            </a:extLst>
          </p:cNvPr>
          <p:cNvSpPr>
            <a:spLocks noGrp="1"/>
          </p:cNvSpPr>
          <p:nvPr>
            <p:ph type="title"/>
          </p:nvPr>
        </p:nvSpPr>
        <p:spPr>
          <a:xfrm>
            <a:off x="264189" y="553927"/>
            <a:ext cx="8062132" cy="771157"/>
          </a:xfrm>
          <a:prstGeom prst="rect">
            <a:avLst/>
          </a:prstGeom>
        </p:spPr>
        <p:txBody>
          <a:bodyPr/>
          <a:lstStyle>
            <a:lvl1pPr>
              <a:defRPr b="0" i="0">
                <a:solidFill>
                  <a:schemeClr val="accent1"/>
                </a:solidFill>
                <a:latin typeface="Calibri" panose="020F0502020204030204"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E9BD4197-F203-CD4A-95E5-6091BAC717E9}"/>
              </a:ext>
            </a:extLst>
          </p:cNvPr>
          <p:cNvSpPr>
            <a:spLocks noGrp="1"/>
          </p:cNvSpPr>
          <p:nvPr>
            <p:ph type="body" sz="quarter" idx="20" hasCustomPrompt="1"/>
          </p:nvPr>
        </p:nvSpPr>
        <p:spPr>
          <a:xfrm>
            <a:off x="4173719" y="1798607"/>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0" name="Text Placeholder 3">
            <a:extLst>
              <a:ext uri="{FF2B5EF4-FFF2-40B4-BE49-F238E27FC236}">
                <a16:creationId xmlns:a16="http://schemas.microsoft.com/office/drawing/2014/main" id="{3BAE671C-3F24-FD40-961D-89D4539AAC23}"/>
              </a:ext>
            </a:extLst>
          </p:cNvPr>
          <p:cNvSpPr>
            <a:spLocks noGrp="1"/>
          </p:cNvSpPr>
          <p:nvPr>
            <p:ph type="body" sz="quarter" idx="21" hasCustomPrompt="1"/>
          </p:nvPr>
        </p:nvSpPr>
        <p:spPr>
          <a:xfrm>
            <a:off x="4173719" y="2438879"/>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1" name="Text Placeholder 3">
            <a:extLst>
              <a:ext uri="{FF2B5EF4-FFF2-40B4-BE49-F238E27FC236}">
                <a16:creationId xmlns:a16="http://schemas.microsoft.com/office/drawing/2014/main" id="{CB9F0D60-5E1F-C944-A29D-67AFBF2CAD04}"/>
              </a:ext>
            </a:extLst>
          </p:cNvPr>
          <p:cNvSpPr>
            <a:spLocks noGrp="1"/>
          </p:cNvSpPr>
          <p:nvPr>
            <p:ph type="body" sz="quarter" idx="22" hasCustomPrompt="1"/>
          </p:nvPr>
        </p:nvSpPr>
        <p:spPr>
          <a:xfrm>
            <a:off x="4173719" y="3117490"/>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2" name="Text Placeholder 3">
            <a:extLst>
              <a:ext uri="{FF2B5EF4-FFF2-40B4-BE49-F238E27FC236}">
                <a16:creationId xmlns:a16="http://schemas.microsoft.com/office/drawing/2014/main" id="{6A81D78F-190D-1A45-AD5B-65B7EA218598}"/>
              </a:ext>
            </a:extLst>
          </p:cNvPr>
          <p:cNvSpPr>
            <a:spLocks noGrp="1"/>
          </p:cNvSpPr>
          <p:nvPr>
            <p:ph type="body" sz="quarter" idx="23" hasCustomPrompt="1"/>
          </p:nvPr>
        </p:nvSpPr>
        <p:spPr>
          <a:xfrm>
            <a:off x="4173719" y="3807602"/>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3" name="Text Placeholder 3">
            <a:extLst>
              <a:ext uri="{FF2B5EF4-FFF2-40B4-BE49-F238E27FC236}">
                <a16:creationId xmlns:a16="http://schemas.microsoft.com/office/drawing/2014/main" id="{87DA5555-5076-B34C-B474-C9E37569FB5B}"/>
              </a:ext>
            </a:extLst>
          </p:cNvPr>
          <p:cNvSpPr>
            <a:spLocks noGrp="1"/>
          </p:cNvSpPr>
          <p:nvPr>
            <p:ph type="body" sz="quarter" idx="24" hasCustomPrompt="1"/>
          </p:nvPr>
        </p:nvSpPr>
        <p:spPr>
          <a:xfrm>
            <a:off x="4173719" y="4486215"/>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4" name="Text Placeholder 3">
            <a:extLst>
              <a:ext uri="{FF2B5EF4-FFF2-40B4-BE49-F238E27FC236}">
                <a16:creationId xmlns:a16="http://schemas.microsoft.com/office/drawing/2014/main" id="{F58C750F-2516-FD4D-8E79-432403B0AFA0}"/>
              </a:ext>
            </a:extLst>
          </p:cNvPr>
          <p:cNvSpPr>
            <a:spLocks noGrp="1"/>
          </p:cNvSpPr>
          <p:nvPr>
            <p:ph type="body" sz="quarter" idx="25" hasCustomPrompt="1"/>
          </p:nvPr>
        </p:nvSpPr>
        <p:spPr>
          <a:xfrm>
            <a:off x="501738" y="1787105"/>
            <a:ext cx="3285259" cy="529601"/>
          </a:xfrm>
          <a:prstGeom prst="rect">
            <a:avLst/>
          </a:prstGeom>
          <a:noFill/>
        </p:spPr>
        <p:txBody>
          <a:bodyPr wrap="square" lIns="36000" tIns="72000" rIns="108000" bIns="108000" anchor="t">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5" name="Text Placeholder 3">
            <a:extLst>
              <a:ext uri="{FF2B5EF4-FFF2-40B4-BE49-F238E27FC236}">
                <a16:creationId xmlns:a16="http://schemas.microsoft.com/office/drawing/2014/main" id="{C09ED710-015B-BF4D-AD8E-5921AA5EB6BB}"/>
              </a:ext>
            </a:extLst>
          </p:cNvPr>
          <p:cNvSpPr>
            <a:spLocks noGrp="1"/>
          </p:cNvSpPr>
          <p:nvPr>
            <p:ph type="body" sz="quarter" idx="26" hasCustomPrompt="1"/>
          </p:nvPr>
        </p:nvSpPr>
        <p:spPr>
          <a:xfrm>
            <a:off x="501738" y="2427378"/>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6" name="Text Placeholder 3">
            <a:extLst>
              <a:ext uri="{FF2B5EF4-FFF2-40B4-BE49-F238E27FC236}">
                <a16:creationId xmlns:a16="http://schemas.microsoft.com/office/drawing/2014/main" id="{934338AC-3925-214E-8E00-3948E6197C8F}"/>
              </a:ext>
            </a:extLst>
          </p:cNvPr>
          <p:cNvSpPr>
            <a:spLocks noGrp="1"/>
          </p:cNvSpPr>
          <p:nvPr>
            <p:ph type="body" sz="quarter" idx="27" hasCustomPrompt="1"/>
          </p:nvPr>
        </p:nvSpPr>
        <p:spPr>
          <a:xfrm>
            <a:off x="501738" y="3105989"/>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7" name="Text Placeholder 3">
            <a:extLst>
              <a:ext uri="{FF2B5EF4-FFF2-40B4-BE49-F238E27FC236}">
                <a16:creationId xmlns:a16="http://schemas.microsoft.com/office/drawing/2014/main" id="{3E7B156C-599C-7042-9C15-DCF2007E59C1}"/>
              </a:ext>
            </a:extLst>
          </p:cNvPr>
          <p:cNvSpPr>
            <a:spLocks noGrp="1"/>
          </p:cNvSpPr>
          <p:nvPr>
            <p:ph type="body" sz="quarter" idx="28" hasCustomPrompt="1"/>
          </p:nvPr>
        </p:nvSpPr>
        <p:spPr>
          <a:xfrm>
            <a:off x="501738" y="3796101"/>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8" name="Text Placeholder 3">
            <a:extLst>
              <a:ext uri="{FF2B5EF4-FFF2-40B4-BE49-F238E27FC236}">
                <a16:creationId xmlns:a16="http://schemas.microsoft.com/office/drawing/2014/main" id="{5BDD8949-ECC3-2449-9817-EEFFEDA85234}"/>
              </a:ext>
            </a:extLst>
          </p:cNvPr>
          <p:cNvSpPr>
            <a:spLocks noGrp="1"/>
          </p:cNvSpPr>
          <p:nvPr>
            <p:ph type="body" sz="quarter" idx="29" hasCustomPrompt="1"/>
          </p:nvPr>
        </p:nvSpPr>
        <p:spPr>
          <a:xfrm>
            <a:off x="501738" y="4474714"/>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Tree>
    <p:extLst>
      <p:ext uri="{BB962C8B-B14F-4D97-AF65-F5344CB8AC3E}">
        <p14:creationId xmlns:p14="http://schemas.microsoft.com/office/powerpoint/2010/main" val="298076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_5 point list - Purple">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ext Placeholder 9">
            <a:extLst>
              <a:ext uri="{FF2B5EF4-FFF2-40B4-BE49-F238E27FC236}">
                <a16:creationId xmlns:a16="http://schemas.microsoft.com/office/drawing/2014/main" id="{F0D5B592-9C40-3947-8A38-BD239E0DEFB1}"/>
              </a:ext>
            </a:extLst>
          </p:cNvPr>
          <p:cNvSpPr txBox="1">
            <a:spLocks/>
          </p:cNvSpPr>
          <p:nvPr userDrawn="1"/>
        </p:nvSpPr>
        <p:spPr bwMode="ltGray">
          <a:xfrm>
            <a:off x="3885097" y="1752600"/>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6B6866"/>
              </a:solidFill>
              <a:effectLst/>
              <a:uLnTx/>
              <a:uFillTx/>
              <a:latin typeface="Calibri" panose="020F0502020204030204" pitchFamily="34" charset="0"/>
              <a:ea typeface="+mn-ea"/>
              <a:cs typeface="+mn-cs"/>
            </a:endParaRPr>
          </a:p>
        </p:txBody>
      </p:sp>
      <p:sp>
        <p:nvSpPr>
          <p:cNvPr id="6" name="Text Placeholder 10">
            <a:extLst>
              <a:ext uri="{FF2B5EF4-FFF2-40B4-BE49-F238E27FC236}">
                <a16:creationId xmlns:a16="http://schemas.microsoft.com/office/drawing/2014/main" id="{D60ABFAB-3F3D-4C40-A7D1-DCC36515BF05}"/>
              </a:ext>
            </a:extLst>
          </p:cNvPr>
          <p:cNvSpPr txBox="1">
            <a:spLocks/>
          </p:cNvSpPr>
          <p:nvPr userDrawn="1"/>
        </p:nvSpPr>
        <p:spPr bwMode="ltGray">
          <a:xfrm>
            <a:off x="3878272" y="2398771"/>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7" name="Text Placeholder 11">
            <a:extLst>
              <a:ext uri="{FF2B5EF4-FFF2-40B4-BE49-F238E27FC236}">
                <a16:creationId xmlns:a16="http://schemas.microsoft.com/office/drawing/2014/main" id="{4A0CEDDC-78D5-7E4A-990D-B247C8297E99}"/>
              </a:ext>
            </a:extLst>
          </p:cNvPr>
          <p:cNvSpPr txBox="1">
            <a:spLocks/>
          </p:cNvSpPr>
          <p:nvPr userDrawn="1"/>
        </p:nvSpPr>
        <p:spPr bwMode="ltGray">
          <a:xfrm>
            <a:off x="3894871" y="3078164"/>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8" name="Text Placeholder 12">
            <a:extLst>
              <a:ext uri="{FF2B5EF4-FFF2-40B4-BE49-F238E27FC236}">
                <a16:creationId xmlns:a16="http://schemas.microsoft.com/office/drawing/2014/main" id="{89EBE40A-4DDD-CE4F-80AF-9FA5F6D17C40}"/>
              </a:ext>
            </a:extLst>
          </p:cNvPr>
          <p:cNvSpPr txBox="1">
            <a:spLocks/>
          </p:cNvSpPr>
          <p:nvPr userDrawn="1"/>
        </p:nvSpPr>
        <p:spPr bwMode="ltGray">
          <a:xfrm>
            <a:off x="3894871" y="3756597"/>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11" name="Text Placeholder 5">
            <a:extLst>
              <a:ext uri="{FF2B5EF4-FFF2-40B4-BE49-F238E27FC236}">
                <a16:creationId xmlns:a16="http://schemas.microsoft.com/office/drawing/2014/main" id="{31E4DB9E-C957-0B48-8931-76AB5E18A1A4}"/>
              </a:ext>
            </a:extLst>
          </p:cNvPr>
          <p:cNvSpPr txBox="1">
            <a:spLocks/>
          </p:cNvSpPr>
          <p:nvPr userDrawn="1"/>
        </p:nvSpPr>
        <p:spPr bwMode="gray">
          <a:xfrm>
            <a:off x="349726" y="1753556"/>
            <a:ext cx="3741055" cy="609155"/>
          </a:xfrm>
          <a:prstGeom prst="homePlate">
            <a:avLst>
              <a:gd name="adj" fmla="val 48448"/>
            </a:avLst>
          </a:prstGeom>
          <a:solidFill>
            <a:schemeClr val="accent2"/>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2" name="Text Placeholder 6">
            <a:extLst>
              <a:ext uri="{FF2B5EF4-FFF2-40B4-BE49-F238E27FC236}">
                <a16:creationId xmlns:a16="http://schemas.microsoft.com/office/drawing/2014/main" id="{DD639180-E174-0047-93B8-E207A972E1BA}"/>
              </a:ext>
            </a:extLst>
          </p:cNvPr>
          <p:cNvSpPr txBox="1">
            <a:spLocks/>
          </p:cNvSpPr>
          <p:nvPr userDrawn="1"/>
        </p:nvSpPr>
        <p:spPr bwMode="gray">
          <a:xfrm>
            <a:off x="342901" y="2399725"/>
            <a:ext cx="3741055" cy="609155"/>
          </a:xfrm>
          <a:prstGeom prst="homePlate">
            <a:avLst>
              <a:gd name="adj" fmla="val 48448"/>
            </a:avLst>
          </a:prstGeom>
          <a:solidFill>
            <a:schemeClr val="accent2"/>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3" name="Text Placeholder 7">
            <a:extLst>
              <a:ext uri="{FF2B5EF4-FFF2-40B4-BE49-F238E27FC236}">
                <a16:creationId xmlns:a16="http://schemas.microsoft.com/office/drawing/2014/main" id="{2F667B80-F430-724D-877E-BB8CECAE7601}"/>
              </a:ext>
            </a:extLst>
          </p:cNvPr>
          <p:cNvSpPr txBox="1">
            <a:spLocks/>
          </p:cNvSpPr>
          <p:nvPr userDrawn="1"/>
        </p:nvSpPr>
        <p:spPr bwMode="gray">
          <a:xfrm>
            <a:off x="359501" y="3079429"/>
            <a:ext cx="3741055" cy="609155"/>
          </a:xfrm>
          <a:prstGeom prst="homePlate">
            <a:avLst>
              <a:gd name="adj" fmla="val 48448"/>
            </a:avLst>
          </a:prstGeom>
          <a:solidFill>
            <a:schemeClr val="accent2"/>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5" name="Text Placeholder 8">
            <a:extLst>
              <a:ext uri="{FF2B5EF4-FFF2-40B4-BE49-F238E27FC236}">
                <a16:creationId xmlns:a16="http://schemas.microsoft.com/office/drawing/2014/main" id="{2B692236-5CD8-8844-8894-9369635C99F2}"/>
              </a:ext>
            </a:extLst>
          </p:cNvPr>
          <p:cNvSpPr txBox="1">
            <a:spLocks/>
          </p:cNvSpPr>
          <p:nvPr userDrawn="1"/>
        </p:nvSpPr>
        <p:spPr bwMode="gray">
          <a:xfrm>
            <a:off x="359501" y="3759133"/>
            <a:ext cx="3741055" cy="609155"/>
          </a:xfrm>
          <a:prstGeom prst="homePlate">
            <a:avLst>
              <a:gd name="adj" fmla="val 48448"/>
            </a:avLst>
          </a:prstGeom>
          <a:solidFill>
            <a:schemeClr val="accent2"/>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6" name="Text Placeholder 11">
            <a:extLst>
              <a:ext uri="{FF2B5EF4-FFF2-40B4-BE49-F238E27FC236}">
                <a16:creationId xmlns:a16="http://schemas.microsoft.com/office/drawing/2014/main" id="{6B2B16E4-C21E-E140-BEF8-23D731776076}"/>
              </a:ext>
            </a:extLst>
          </p:cNvPr>
          <p:cNvSpPr txBox="1">
            <a:spLocks/>
          </p:cNvSpPr>
          <p:nvPr userDrawn="1"/>
        </p:nvSpPr>
        <p:spPr bwMode="ltGray">
          <a:xfrm>
            <a:off x="3894871" y="4437881"/>
            <a:ext cx="4536536" cy="609149"/>
          </a:xfrm>
          <a:prstGeom prst="rect">
            <a:avLst/>
          </a:prstGeom>
          <a:solidFill>
            <a:srgbClr val="EEEDED"/>
          </a:solidFill>
          <a:ln w="3175">
            <a:noFill/>
          </a:ln>
        </p:spPr>
        <p:txBody>
          <a:bodyPr vert="horz" lIns="360000" tIns="0" rIns="0" bIns="0" rtlCol="0" anchor="ctr" anchorCtr="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17" name="Text Placeholder 7">
            <a:extLst>
              <a:ext uri="{FF2B5EF4-FFF2-40B4-BE49-F238E27FC236}">
                <a16:creationId xmlns:a16="http://schemas.microsoft.com/office/drawing/2014/main" id="{E9032FA4-8C73-1C41-8D6B-6E246EF697CB}"/>
              </a:ext>
            </a:extLst>
          </p:cNvPr>
          <p:cNvSpPr txBox="1">
            <a:spLocks/>
          </p:cNvSpPr>
          <p:nvPr userDrawn="1"/>
        </p:nvSpPr>
        <p:spPr bwMode="gray">
          <a:xfrm>
            <a:off x="359501" y="4438836"/>
            <a:ext cx="3741055" cy="609155"/>
          </a:xfrm>
          <a:prstGeom prst="homePlate">
            <a:avLst>
              <a:gd name="adj" fmla="val 48448"/>
            </a:avLst>
          </a:prstGeom>
          <a:solidFill>
            <a:schemeClr val="accent2"/>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8" name="Title 1">
            <a:extLst>
              <a:ext uri="{FF2B5EF4-FFF2-40B4-BE49-F238E27FC236}">
                <a16:creationId xmlns:a16="http://schemas.microsoft.com/office/drawing/2014/main" id="{B30B9498-E119-C44B-B328-10E0D80D0B16}"/>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E9BD4197-F203-CD4A-95E5-6091BAC717E9}"/>
              </a:ext>
            </a:extLst>
          </p:cNvPr>
          <p:cNvSpPr>
            <a:spLocks noGrp="1"/>
          </p:cNvSpPr>
          <p:nvPr>
            <p:ph type="body" sz="quarter" idx="20" hasCustomPrompt="1"/>
          </p:nvPr>
        </p:nvSpPr>
        <p:spPr>
          <a:xfrm>
            <a:off x="4173719" y="1798607"/>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0" name="Text Placeholder 3">
            <a:extLst>
              <a:ext uri="{FF2B5EF4-FFF2-40B4-BE49-F238E27FC236}">
                <a16:creationId xmlns:a16="http://schemas.microsoft.com/office/drawing/2014/main" id="{3BAE671C-3F24-FD40-961D-89D4539AAC23}"/>
              </a:ext>
            </a:extLst>
          </p:cNvPr>
          <p:cNvSpPr>
            <a:spLocks noGrp="1"/>
          </p:cNvSpPr>
          <p:nvPr>
            <p:ph type="body" sz="quarter" idx="21" hasCustomPrompt="1"/>
          </p:nvPr>
        </p:nvSpPr>
        <p:spPr>
          <a:xfrm>
            <a:off x="4173719" y="2438879"/>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1" name="Text Placeholder 3">
            <a:extLst>
              <a:ext uri="{FF2B5EF4-FFF2-40B4-BE49-F238E27FC236}">
                <a16:creationId xmlns:a16="http://schemas.microsoft.com/office/drawing/2014/main" id="{CB9F0D60-5E1F-C944-A29D-67AFBF2CAD04}"/>
              </a:ext>
            </a:extLst>
          </p:cNvPr>
          <p:cNvSpPr>
            <a:spLocks noGrp="1"/>
          </p:cNvSpPr>
          <p:nvPr>
            <p:ph type="body" sz="quarter" idx="22" hasCustomPrompt="1"/>
          </p:nvPr>
        </p:nvSpPr>
        <p:spPr>
          <a:xfrm>
            <a:off x="4173719" y="3117490"/>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2" name="Text Placeholder 3">
            <a:extLst>
              <a:ext uri="{FF2B5EF4-FFF2-40B4-BE49-F238E27FC236}">
                <a16:creationId xmlns:a16="http://schemas.microsoft.com/office/drawing/2014/main" id="{6A81D78F-190D-1A45-AD5B-65B7EA218598}"/>
              </a:ext>
            </a:extLst>
          </p:cNvPr>
          <p:cNvSpPr>
            <a:spLocks noGrp="1"/>
          </p:cNvSpPr>
          <p:nvPr>
            <p:ph type="body" sz="quarter" idx="23" hasCustomPrompt="1"/>
          </p:nvPr>
        </p:nvSpPr>
        <p:spPr>
          <a:xfrm>
            <a:off x="4173719" y="3807602"/>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3" name="Text Placeholder 3">
            <a:extLst>
              <a:ext uri="{FF2B5EF4-FFF2-40B4-BE49-F238E27FC236}">
                <a16:creationId xmlns:a16="http://schemas.microsoft.com/office/drawing/2014/main" id="{87DA5555-5076-B34C-B474-C9E37569FB5B}"/>
              </a:ext>
            </a:extLst>
          </p:cNvPr>
          <p:cNvSpPr>
            <a:spLocks noGrp="1"/>
          </p:cNvSpPr>
          <p:nvPr>
            <p:ph type="body" sz="quarter" idx="24" hasCustomPrompt="1"/>
          </p:nvPr>
        </p:nvSpPr>
        <p:spPr>
          <a:xfrm>
            <a:off x="4173719" y="4486215"/>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4" name="Text Placeholder 3">
            <a:extLst>
              <a:ext uri="{FF2B5EF4-FFF2-40B4-BE49-F238E27FC236}">
                <a16:creationId xmlns:a16="http://schemas.microsoft.com/office/drawing/2014/main" id="{F58C750F-2516-FD4D-8E79-432403B0AFA0}"/>
              </a:ext>
            </a:extLst>
          </p:cNvPr>
          <p:cNvSpPr>
            <a:spLocks noGrp="1"/>
          </p:cNvSpPr>
          <p:nvPr>
            <p:ph type="body" sz="quarter" idx="25" hasCustomPrompt="1"/>
          </p:nvPr>
        </p:nvSpPr>
        <p:spPr>
          <a:xfrm>
            <a:off x="501738" y="1787105"/>
            <a:ext cx="3285259" cy="529601"/>
          </a:xfrm>
          <a:prstGeom prst="rect">
            <a:avLst/>
          </a:prstGeom>
          <a:noFill/>
        </p:spPr>
        <p:txBody>
          <a:bodyPr wrap="square" lIns="36000" tIns="72000" rIns="108000" bIns="108000" anchor="t">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5" name="Text Placeholder 3">
            <a:extLst>
              <a:ext uri="{FF2B5EF4-FFF2-40B4-BE49-F238E27FC236}">
                <a16:creationId xmlns:a16="http://schemas.microsoft.com/office/drawing/2014/main" id="{C09ED710-015B-BF4D-AD8E-5921AA5EB6BB}"/>
              </a:ext>
            </a:extLst>
          </p:cNvPr>
          <p:cNvSpPr>
            <a:spLocks noGrp="1"/>
          </p:cNvSpPr>
          <p:nvPr>
            <p:ph type="body" sz="quarter" idx="26" hasCustomPrompt="1"/>
          </p:nvPr>
        </p:nvSpPr>
        <p:spPr>
          <a:xfrm>
            <a:off x="501738" y="2427378"/>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6" name="Text Placeholder 3">
            <a:extLst>
              <a:ext uri="{FF2B5EF4-FFF2-40B4-BE49-F238E27FC236}">
                <a16:creationId xmlns:a16="http://schemas.microsoft.com/office/drawing/2014/main" id="{934338AC-3925-214E-8E00-3948E6197C8F}"/>
              </a:ext>
            </a:extLst>
          </p:cNvPr>
          <p:cNvSpPr>
            <a:spLocks noGrp="1"/>
          </p:cNvSpPr>
          <p:nvPr>
            <p:ph type="body" sz="quarter" idx="27" hasCustomPrompt="1"/>
          </p:nvPr>
        </p:nvSpPr>
        <p:spPr>
          <a:xfrm>
            <a:off x="501738" y="3105989"/>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7" name="Text Placeholder 3">
            <a:extLst>
              <a:ext uri="{FF2B5EF4-FFF2-40B4-BE49-F238E27FC236}">
                <a16:creationId xmlns:a16="http://schemas.microsoft.com/office/drawing/2014/main" id="{3E7B156C-599C-7042-9C15-DCF2007E59C1}"/>
              </a:ext>
            </a:extLst>
          </p:cNvPr>
          <p:cNvSpPr>
            <a:spLocks noGrp="1"/>
          </p:cNvSpPr>
          <p:nvPr>
            <p:ph type="body" sz="quarter" idx="28" hasCustomPrompt="1"/>
          </p:nvPr>
        </p:nvSpPr>
        <p:spPr>
          <a:xfrm>
            <a:off x="501738" y="3796101"/>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8" name="Text Placeholder 3">
            <a:extLst>
              <a:ext uri="{FF2B5EF4-FFF2-40B4-BE49-F238E27FC236}">
                <a16:creationId xmlns:a16="http://schemas.microsoft.com/office/drawing/2014/main" id="{5BDD8949-ECC3-2449-9817-EEFFEDA85234}"/>
              </a:ext>
            </a:extLst>
          </p:cNvPr>
          <p:cNvSpPr>
            <a:spLocks noGrp="1"/>
          </p:cNvSpPr>
          <p:nvPr>
            <p:ph type="body" sz="quarter" idx="29" hasCustomPrompt="1"/>
          </p:nvPr>
        </p:nvSpPr>
        <p:spPr>
          <a:xfrm>
            <a:off x="501738" y="4474714"/>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Tree>
    <p:extLst>
      <p:ext uri="{BB962C8B-B14F-4D97-AF65-F5344CB8AC3E}">
        <p14:creationId xmlns:p14="http://schemas.microsoft.com/office/powerpoint/2010/main" val="188032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 point list - Green">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ext Placeholder 9">
            <a:extLst>
              <a:ext uri="{FF2B5EF4-FFF2-40B4-BE49-F238E27FC236}">
                <a16:creationId xmlns:a16="http://schemas.microsoft.com/office/drawing/2014/main" id="{F0D5B592-9C40-3947-8A38-BD239E0DEFB1}"/>
              </a:ext>
            </a:extLst>
          </p:cNvPr>
          <p:cNvSpPr txBox="1">
            <a:spLocks/>
          </p:cNvSpPr>
          <p:nvPr userDrawn="1"/>
        </p:nvSpPr>
        <p:spPr bwMode="ltGray">
          <a:xfrm>
            <a:off x="3885097" y="1752600"/>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6B6866"/>
              </a:solidFill>
              <a:effectLst/>
              <a:uLnTx/>
              <a:uFillTx/>
              <a:latin typeface="Calibri" panose="020F0502020204030204" pitchFamily="34" charset="0"/>
              <a:ea typeface="+mn-ea"/>
              <a:cs typeface="+mn-cs"/>
            </a:endParaRPr>
          </a:p>
        </p:txBody>
      </p:sp>
      <p:sp>
        <p:nvSpPr>
          <p:cNvPr id="6" name="Text Placeholder 10">
            <a:extLst>
              <a:ext uri="{FF2B5EF4-FFF2-40B4-BE49-F238E27FC236}">
                <a16:creationId xmlns:a16="http://schemas.microsoft.com/office/drawing/2014/main" id="{D60ABFAB-3F3D-4C40-A7D1-DCC36515BF05}"/>
              </a:ext>
            </a:extLst>
          </p:cNvPr>
          <p:cNvSpPr txBox="1">
            <a:spLocks/>
          </p:cNvSpPr>
          <p:nvPr userDrawn="1"/>
        </p:nvSpPr>
        <p:spPr bwMode="ltGray">
          <a:xfrm>
            <a:off x="3878272" y="2398771"/>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7" name="Text Placeholder 11">
            <a:extLst>
              <a:ext uri="{FF2B5EF4-FFF2-40B4-BE49-F238E27FC236}">
                <a16:creationId xmlns:a16="http://schemas.microsoft.com/office/drawing/2014/main" id="{4A0CEDDC-78D5-7E4A-990D-B247C8297E99}"/>
              </a:ext>
            </a:extLst>
          </p:cNvPr>
          <p:cNvSpPr txBox="1">
            <a:spLocks/>
          </p:cNvSpPr>
          <p:nvPr userDrawn="1"/>
        </p:nvSpPr>
        <p:spPr bwMode="ltGray">
          <a:xfrm>
            <a:off x="3894871" y="3078164"/>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8" name="Text Placeholder 12">
            <a:extLst>
              <a:ext uri="{FF2B5EF4-FFF2-40B4-BE49-F238E27FC236}">
                <a16:creationId xmlns:a16="http://schemas.microsoft.com/office/drawing/2014/main" id="{89EBE40A-4DDD-CE4F-80AF-9FA5F6D17C40}"/>
              </a:ext>
            </a:extLst>
          </p:cNvPr>
          <p:cNvSpPr txBox="1">
            <a:spLocks/>
          </p:cNvSpPr>
          <p:nvPr userDrawn="1"/>
        </p:nvSpPr>
        <p:spPr bwMode="ltGray">
          <a:xfrm>
            <a:off x="3894871" y="3756597"/>
            <a:ext cx="4536536" cy="609149"/>
          </a:xfrm>
          <a:prstGeom prst="rect">
            <a:avLst/>
          </a:prstGeom>
          <a:solidFill>
            <a:srgbClr val="EEEDED"/>
          </a:solidFill>
          <a:ln w="3175">
            <a:noFill/>
          </a:ln>
        </p:spPr>
        <p:txBody>
          <a:bodyPr vert="horz" lIns="360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11" name="Text Placeholder 5">
            <a:extLst>
              <a:ext uri="{FF2B5EF4-FFF2-40B4-BE49-F238E27FC236}">
                <a16:creationId xmlns:a16="http://schemas.microsoft.com/office/drawing/2014/main" id="{31E4DB9E-C957-0B48-8931-76AB5E18A1A4}"/>
              </a:ext>
            </a:extLst>
          </p:cNvPr>
          <p:cNvSpPr txBox="1">
            <a:spLocks/>
          </p:cNvSpPr>
          <p:nvPr userDrawn="1"/>
        </p:nvSpPr>
        <p:spPr bwMode="gray">
          <a:xfrm>
            <a:off x="349726" y="1753556"/>
            <a:ext cx="3741055" cy="609155"/>
          </a:xfrm>
          <a:prstGeom prst="homePlate">
            <a:avLst>
              <a:gd name="adj" fmla="val 48448"/>
            </a:avLst>
          </a:prstGeom>
          <a:solidFill>
            <a:schemeClr val="accent3"/>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2" name="Text Placeholder 6">
            <a:extLst>
              <a:ext uri="{FF2B5EF4-FFF2-40B4-BE49-F238E27FC236}">
                <a16:creationId xmlns:a16="http://schemas.microsoft.com/office/drawing/2014/main" id="{DD639180-E174-0047-93B8-E207A972E1BA}"/>
              </a:ext>
            </a:extLst>
          </p:cNvPr>
          <p:cNvSpPr txBox="1">
            <a:spLocks/>
          </p:cNvSpPr>
          <p:nvPr userDrawn="1"/>
        </p:nvSpPr>
        <p:spPr bwMode="gray">
          <a:xfrm>
            <a:off x="342901" y="2399725"/>
            <a:ext cx="3741055" cy="609155"/>
          </a:xfrm>
          <a:prstGeom prst="homePlate">
            <a:avLst>
              <a:gd name="adj" fmla="val 48448"/>
            </a:avLst>
          </a:prstGeom>
          <a:solidFill>
            <a:schemeClr val="accent3"/>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3" name="Text Placeholder 7">
            <a:extLst>
              <a:ext uri="{FF2B5EF4-FFF2-40B4-BE49-F238E27FC236}">
                <a16:creationId xmlns:a16="http://schemas.microsoft.com/office/drawing/2014/main" id="{2F667B80-F430-724D-877E-BB8CECAE7601}"/>
              </a:ext>
            </a:extLst>
          </p:cNvPr>
          <p:cNvSpPr txBox="1">
            <a:spLocks/>
          </p:cNvSpPr>
          <p:nvPr userDrawn="1"/>
        </p:nvSpPr>
        <p:spPr bwMode="gray">
          <a:xfrm>
            <a:off x="359501" y="3079429"/>
            <a:ext cx="3741055" cy="609155"/>
          </a:xfrm>
          <a:prstGeom prst="homePlate">
            <a:avLst>
              <a:gd name="adj" fmla="val 48448"/>
            </a:avLst>
          </a:prstGeom>
          <a:solidFill>
            <a:schemeClr val="accent3"/>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5" name="Text Placeholder 8">
            <a:extLst>
              <a:ext uri="{FF2B5EF4-FFF2-40B4-BE49-F238E27FC236}">
                <a16:creationId xmlns:a16="http://schemas.microsoft.com/office/drawing/2014/main" id="{2B692236-5CD8-8844-8894-9369635C99F2}"/>
              </a:ext>
            </a:extLst>
          </p:cNvPr>
          <p:cNvSpPr txBox="1">
            <a:spLocks/>
          </p:cNvSpPr>
          <p:nvPr userDrawn="1"/>
        </p:nvSpPr>
        <p:spPr bwMode="gray">
          <a:xfrm>
            <a:off x="359501" y="3759133"/>
            <a:ext cx="3741055" cy="609155"/>
          </a:xfrm>
          <a:prstGeom prst="homePlate">
            <a:avLst>
              <a:gd name="adj" fmla="val 48448"/>
            </a:avLst>
          </a:prstGeom>
          <a:solidFill>
            <a:schemeClr val="accent3"/>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6" name="Text Placeholder 11">
            <a:extLst>
              <a:ext uri="{FF2B5EF4-FFF2-40B4-BE49-F238E27FC236}">
                <a16:creationId xmlns:a16="http://schemas.microsoft.com/office/drawing/2014/main" id="{6B2B16E4-C21E-E140-BEF8-23D731776076}"/>
              </a:ext>
            </a:extLst>
          </p:cNvPr>
          <p:cNvSpPr txBox="1">
            <a:spLocks/>
          </p:cNvSpPr>
          <p:nvPr userDrawn="1"/>
        </p:nvSpPr>
        <p:spPr bwMode="ltGray">
          <a:xfrm>
            <a:off x="3894871" y="4437881"/>
            <a:ext cx="4536536" cy="609149"/>
          </a:xfrm>
          <a:prstGeom prst="rect">
            <a:avLst/>
          </a:prstGeom>
          <a:solidFill>
            <a:srgbClr val="EEEDED"/>
          </a:solidFill>
          <a:ln w="3175">
            <a:noFill/>
          </a:ln>
        </p:spPr>
        <p:txBody>
          <a:bodyPr vert="horz" lIns="360000" tIns="0" rIns="0" bIns="0" rtlCol="0" anchor="ctr" anchorCtr="0">
            <a:no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2"/>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lang="en-GB" sz="1400" b="0" i="0">
              <a:solidFill>
                <a:srgbClr val="6B6866"/>
              </a:solidFill>
              <a:latin typeface="Calibri" panose="020F0502020204030204" pitchFamily="34" charset="0"/>
            </a:endParaRPr>
          </a:p>
        </p:txBody>
      </p:sp>
      <p:sp>
        <p:nvSpPr>
          <p:cNvPr id="17" name="Text Placeholder 7">
            <a:extLst>
              <a:ext uri="{FF2B5EF4-FFF2-40B4-BE49-F238E27FC236}">
                <a16:creationId xmlns:a16="http://schemas.microsoft.com/office/drawing/2014/main" id="{E9032FA4-8C73-1C41-8D6B-6E246EF697CB}"/>
              </a:ext>
            </a:extLst>
          </p:cNvPr>
          <p:cNvSpPr txBox="1">
            <a:spLocks/>
          </p:cNvSpPr>
          <p:nvPr userDrawn="1"/>
        </p:nvSpPr>
        <p:spPr bwMode="gray">
          <a:xfrm>
            <a:off x="359501" y="4438836"/>
            <a:ext cx="3741055" cy="609155"/>
          </a:xfrm>
          <a:prstGeom prst="homePlate">
            <a:avLst>
              <a:gd name="adj" fmla="val 48448"/>
            </a:avLst>
          </a:prstGeom>
          <a:solidFill>
            <a:schemeClr val="accent3"/>
          </a:solidFill>
          <a:ln w="3175">
            <a:noFill/>
          </a:ln>
        </p:spPr>
        <p:txBody>
          <a:bodyPr vert="horz" lIns="108000" tIns="0" rIns="0" bIns="0" rtlCol="0" anchor="ctr" anchorCtr="0">
            <a:normAutofit/>
          </a:bodyPr>
          <a:lstStyle>
            <a:lvl1pPr marL="0" indent="0" algn="l" defTabSz="685800" rtl="0" eaLnBrk="1" latinLnBrk="0" hangingPunct="1">
              <a:lnSpc>
                <a:spcPct val="100000"/>
              </a:lnSpc>
              <a:spcBef>
                <a:spcPts val="0"/>
              </a:spcBef>
              <a:spcAft>
                <a:spcPts val="0"/>
              </a:spcAft>
              <a:buFont typeface="Arial" panose="020B0604020202020204" pitchFamily="34" charset="0"/>
              <a:buNone/>
              <a:defRPr sz="1200" kern="1200">
                <a:solidFill>
                  <a:schemeClr val="bg1"/>
                </a:solidFill>
                <a:latin typeface="+mj-lt"/>
                <a:ea typeface="+mn-ea"/>
                <a:cs typeface="+mn-cs"/>
              </a:defRPr>
            </a:lvl1pPr>
            <a:lvl2pPr marL="0" indent="0" algn="l" defTabSz="685800"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80000" indent="-180000" algn="l" defTabSz="685800"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defRPr/>
            </a:pPr>
            <a:endParaRPr kumimoji="0" lang="en-GB" sz="14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sp>
        <p:nvSpPr>
          <p:cNvPr id="18" name="Title 1">
            <a:extLst>
              <a:ext uri="{FF2B5EF4-FFF2-40B4-BE49-F238E27FC236}">
                <a16:creationId xmlns:a16="http://schemas.microsoft.com/office/drawing/2014/main" id="{B30B9498-E119-C44B-B328-10E0D80D0B16}"/>
              </a:ext>
            </a:extLst>
          </p:cNvPr>
          <p:cNvSpPr>
            <a:spLocks noGrp="1"/>
          </p:cNvSpPr>
          <p:nvPr>
            <p:ph type="title"/>
          </p:nvPr>
        </p:nvSpPr>
        <p:spPr>
          <a:xfrm>
            <a:off x="264189" y="553927"/>
            <a:ext cx="8062132" cy="771157"/>
          </a:xfrm>
          <a:prstGeom prst="rect">
            <a:avLst/>
          </a:prstGeom>
        </p:spPr>
        <p:txBody>
          <a:bodyPr/>
          <a:lstStyle>
            <a:lvl1pPr>
              <a:defRPr b="0" i="0">
                <a:solidFill>
                  <a:schemeClr val="accent3"/>
                </a:solidFill>
                <a:latin typeface="Calibri" panose="020F0502020204030204" pitchFamily="34" charset="0"/>
              </a:defRPr>
            </a:lvl1pPr>
          </a:lstStyle>
          <a:p>
            <a:r>
              <a:rPr lang="en-US"/>
              <a:t>Click to edit Master title style</a:t>
            </a:r>
          </a:p>
        </p:txBody>
      </p:sp>
      <p:sp>
        <p:nvSpPr>
          <p:cNvPr id="19" name="Text Placeholder 3">
            <a:extLst>
              <a:ext uri="{FF2B5EF4-FFF2-40B4-BE49-F238E27FC236}">
                <a16:creationId xmlns:a16="http://schemas.microsoft.com/office/drawing/2014/main" id="{E9BD4197-F203-CD4A-95E5-6091BAC717E9}"/>
              </a:ext>
            </a:extLst>
          </p:cNvPr>
          <p:cNvSpPr>
            <a:spLocks noGrp="1"/>
          </p:cNvSpPr>
          <p:nvPr>
            <p:ph type="body" sz="quarter" idx="20" hasCustomPrompt="1"/>
          </p:nvPr>
        </p:nvSpPr>
        <p:spPr>
          <a:xfrm>
            <a:off x="4173719" y="1798607"/>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0" name="Text Placeholder 3">
            <a:extLst>
              <a:ext uri="{FF2B5EF4-FFF2-40B4-BE49-F238E27FC236}">
                <a16:creationId xmlns:a16="http://schemas.microsoft.com/office/drawing/2014/main" id="{3BAE671C-3F24-FD40-961D-89D4539AAC23}"/>
              </a:ext>
            </a:extLst>
          </p:cNvPr>
          <p:cNvSpPr>
            <a:spLocks noGrp="1"/>
          </p:cNvSpPr>
          <p:nvPr>
            <p:ph type="body" sz="quarter" idx="21" hasCustomPrompt="1"/>
          </p:nvPr>
        </p:nvSpPr>
        <p:spPr>
          <a:xfrm>
            <a:off x="4173719" y="2438879"/>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1" name="Text Placeholder 3">
            <a:extLst>
              <a:ext uri="{FF2B5EF4-FFF2-40B4-BE49-F238E27FC236}">
                <a16:creationId xmlns:a16="http://schemas.microsoft.com/office/drawing/2014/main" id="{CB9F0D60-5E1F-C944-A29D-67AFBF2CAD04}"/>
              </a:ext>
            </a:extLst>
          </p:cNvPr>
          <p:cNvSpPr>
            <a:spLocks noGrp="1"/>
          </p:cNvSpPr>
          <p:nvPr>
            <p:ph type="body" sz="quarter" idx="22" hasCustomPrompt="1"/>
          </p:nvPr>
        </p:nvSpPr>
        <p:spPr>
          <a:xfrm>
            <a:off x="4173719" y="3117490"/>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2" name="Text Placeholder 3">
            <a:extLst>
              <a:ext uri="{FF2B5EF4-FFF2-40B4-BE49-F238E27FC236}">
                <a16:creationId xmlns:a16="http://schemas.microsoft.com/office/drawing/2014/main" id="{6A81D78F-190D-1A45-AD5B-65B7EA218598}"/>
              </a:ext>
            </a:extLst>
          </p:cNvPr>
          <p:cNvSpPr>
            <a:spLocks noGrp="1"/>
          </p:cNvSpPr>
          <p:nvPr>
            <p:ph type="body" sz="quarter" idx="23" hasCustomPrompt="1"/>
          </p:nvPr>
        </p:nvSpPr>
        <p:spPr>
          <a:xfrm>
            <a:off x="4173719" y="3807602"/>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3" name="Text Placeholder 3">
            <a:extLst>
              <a:ext uri="{FF2B5EF4-FFF2-40B4-BE49-F238E27FC236}">
                <a16:creationId xmlns:a16="http://schemas.microsoft.com/office/drawing/2014/main" id="{87DA5555-5076-B34C-B474-C9E37569FB5B}"/>
              </a:ext>
            </a:extLst>
          </p:cNvPr>
          <p:cNvSpPr>
            <a:spLocks noGrp="1"/>
          </p:cNvSpPr>
          <p:nvPr>
            <p:ph type="body" sz="quarter" idx="24" hasCustomPrompt="1"/>
          </p:nvPr>
        </p:nvSpPr>
        <p:spPr>
          <a:xfrm>
            <a:off x="4173719" y="4486215"/>
            <a:ext cx="4208281"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tx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4" name="Text Placeholder 3">
            <a:extLst>
              <a:ext uri="{FF2B5EF4-FFF2-40B4-BE49-F238E27FC236}">
                <a16:creationId xmlns:a16="http://schemas.microsoft.com/office/drawing/2014/main" id="{F58C750F-2516-FD4D-8E79-432403B0AFA0}"/>
              </a:ext>
            </a:extLst>
          </p:cNvPr>
          <p:cNvSpPr>
            <a:spLocks noGrp="1"/>
          </p:cNvSpPr>
          <p:nvPr>
            <p:ph type="body" sz="quarter" idx="25" hasCustomPrompt="1"/>
          </p:nvPr>
        </p:nvSpPr>
        <p:spPr>
          <a:xfrm>
            <a:off x="501738" y="1787105"/>
            <a:ext cx="3285259" cy="529601"/>
          </a:xfrm>
          <a:prstGeom prst="rect">
            <a:avLst/>
          </a:prstGeom>
          <a:noFill/>
        </p:spPr>
        <p:txBody>
          <a:bodyPr wrap="square" lIns="36000" tIns="72000" rIns="108000" bIns="108000" anchor="t">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5" name="Text Placeholder 3">
            <a:extLst>
              <a:ext uri="{FF2B5EF4-FFF2-40B4-BE49-F238E27FC236}">
                <a16:creationId xmlns:a16="http://schemas.microsoft.com/office/drawing/2014/main" id="{C09ED710-015B-BF4D-AD8E-5921AA5EB6BB}"/>
              </a:ext>
            </a:extLst>
          </p:cNvPr>
          <p:cNvSpPr>
            <a:spLocks noGrp="1"/>
          </p:cNvSpPr>
          <p:nvPr>
            <p:ph type="body" sz="quarter" idx="26" hasCustomPrompt="1"/>
          </p:nvPr>
        </p:nvSpPr>
        <p:spPr>
          <a:xfrm>
            <a:off x="501738" y="2427378"/>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6" name="Text Placeholder 3">
            <a:extLst>
              <a:ext uri="{FF2B5EF4-FFF2-40B4-BE49-F238E27FC236}">
                <a16:creationId xmlns:a16="http://schemas.microsoft.com/office/drawing/2014/main" id="{934338AC-3925-214E-8E00-3948E6197C8F}"/>
              </a:ext>
            </a:extLst>
          </p:cNvPr>
          <p:cNvSpPr>
            <a:spLocks noGrp="1"/>
          </p:cNvSpPr>
          <p:nvPr>
            <p:ph type="body" sz="quarter" idx="27" hasCustomPrompt="1"/>
          </p:nvPr>
        </p:nvSpPr>
        <p:spPr>
          <a:xfrm>
            <a:off x="501738" y="3105989"/>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7" name="Text Placeholder 3">
            <a:extLst>
              <a:ext uri="{FF2B5EF4-FFF2-40B4-BE49-F238E27FC236}">
                <a16:creationId xmlns:a16="http://schemas.microsoft.com/office/drawing/2014/main" id="{3E7B156C-599C-7042-9C15-DCF2007E59C1}"/>
              </a:ext>
            </a:extLst>
          </p:cNvPr>
          <p:cNvSpPr>
            <a:spLocks noGrp="1"/>
          </p:cNvSpPr>
          <p:nvPr>
            <p:ph type="body" sz="quarter" idx="28" hasCustomPrompt="1"/>
          </p:nvPr>
        </p:nvSpPr>
        <p:spPr>
          <a:xfrm>
            <a:off x="501738" y="3796101"/>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
        <p:nvSpPr>
          <p:cNvPr id="28" name="Text Placeholder 3">
            <a:extLst>
              <a:ext uri="{FF2B5EF4-FFF2-40B4-BE49-F238E27FC236}">
                <a16:creationId xmlns:a16="http://schemas.microsoft.com/office/drawing/2014/main" id="{5BDD8949-ECC3-2449-9817-EEFFEDA85234}"/>
              </a:ext>
            </a:extLst>
          </p:cNvPr>
          <p:cNvSpPr>
            <a:spLocks noGrp="1"/>
          </p:cNvSpPr>
          <p:nvPr>
            <p:ph type="body" sz="quarter" idx="29" hasCustomPrompt="1"/>
          </p:nvPr>
        </p:nvSpPr>
        <p:spPr>
          <a:xfrm>
            <a:off x="501738" y="4474714"/>
            <a:ext cx="3285259" cy="529601"/>
          </a:xfrm>
          <a:prstGeom prst="rect">
            <a:avLst/>
          </a:prstGeom>
          <a:noFill/>
        </p:spPr>
        <p:txBody>
          <a:bodyPr wrap="square" lIns="36000" tIns="72000" rIns="108000" bIns="108000" anchor="ctr">
            <a:normAutofit/>
          </a:bodyPr>
          <a:lstStyle>
            <a:lvl1pPr marL="0" indent="0">
              <a:lnSpc>
                <a:spcPct val="100000"/>
              </a:lnSpc>
              <a:buNone/>
              <a:defRPr sz="1400" b="0" i="0">
                <a:solidFill>
                  <a:schemeClr val="bg1"/>
                </a:solidFill>
                <a:latin typeface="Calibri" panose="020F0502020204030204" pitchFamily="34" charset="0"/>
                <a:ea typeface="Century Gothic" charset="0"/>
                <a:cs typeface="Century Gothic"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goes here</a:t>
            </a:r>
          </a:p>
        </p:txBody>
      </p:sp>
    </p:spTree>
    <p:extLst>
      <p:ext uri="{BB962C8B-B14F-4D97-AF65-F5344CB8AC3E}">
        <p14:creationId xmlns:p14="http://schemas.microsoft.com/office/powerpoint/2010/main" val="404403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oint Process - Blue">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accent1"/>
                </a:solidFill>
                <a:latin typeface="Calibri" panose="020F050202020403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DBADE174-E096-5640-8DA1-A6CB494EB795}"/>
              </a:ext>
            </a:extLst>
          </p:cNvPr>
          <p:cNvSpPr/>
          <p:nvPr userDrawn="1"/>
        </p:nvSpPr>
        <p:spPr>
          <a:xfrm>
            <a:off x="782438" y="1752601"/>
            <a:ext cx="1518519" cy="20246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8" name="Oval 7">
            <a:extLst>
              <a:ext uri="{FF2B5EF4-FFF2-40B4-BE49-F238E27FC236}">
                <a16:creationId xmlns:a16="http://schemas.microsoft.com/office/drawing/2014/main" id="{11B408B0-91D5-3D47-BDD6-5F73C8E1D86B}"/>
              </a:ext>
            </a:extLst>
          </p:cNvPr>
          <p:cNvSpPr/>
          <p:nvPr userDrawn="1"/>
        </p:nvSpPr>
        <p:spPr>
          <a:xfrm>
            <a:off x="2815078" y="1752601"/>
            <a:ext cx="1518519" cy="20246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9" name="Oval 8">
            <a:extLst>
              <a:ext uri="{FF2B5EF4-FFF2-40B4-BE49-F238E27FC236}">
                <a16:creationId xmlns:a16="http://schemas.microsoft.com/office/drawing/2014/main" id="{2FF9EF57-01B3-2D46-B536-C18D171F7AA2}"/>
              </a:ext>
            </a:extLst>
          </p:cNvPr>
          <p:cNvSpPr/>
          <p:nvPr userDrawn="1"/>
        </p:nvSpPr>
        <p:spPr>
          <a:xfrm>
            <a:off x="6880360" y="1752601"/>
            <a:ext cx="1518519" cy="20246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6" name="Oval 15">
            <a:extLst>
              <a:ext uri="{FF2B5EF4-FFF2-40B4-BE49-F238E27FC236}">
                <a16:creationId xmlns:a16="http://schemas.microsoft.com/office/drawing/2014/main" id="{09EA2291-AEB4-F344-B23A-E2D312A3E744}"/>
              </a:ext>
            </a:extLst>
          </p:cNvPr>
          <p:cNvSpPr/>
          <p:nvPr userDrawn="1"/>
        </p:nvSpPr>
        <p:spPr>
          <a:xfrm>
            <a:off x="4847720" y="1752601"/>
            <a:ext cx="1518519" cy="20246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8" name="Text Placeholder 11">
            <a:extLst>
              <a:ext uri="{FF2B5EF4-FFF2-40B4-BE49-F238E27FC236}">
                <a16:creationId xmlns:a16="http://schemas.microsoft.com/office/drawing/2014/main" id="{D61B8831-64CB-E745-BD78-01A5A9FE78BE}"/>
              </a:ext>
            </a:extLst>
          </p:cNvPr>
          <p:cNvSpPr>
            <a:spLocks noGrp="1"/>
          </p:cNvSpPr>
          <p:nvPr>
            <p:ph type="body" sz="quarter" idx="10"/>
          </p:nvPr>
        </p:nvSpPr>
        <p:spPr>
          <a:xfrm>
            <a:off x="791486"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19" name="Text Placeholder 3">
            <a:extLst>
              <a:ext uri="{FF2B5EF4-FFF2-40B4-BE49-F238E27FC236}">
                <a16:creationId xmlns:a16="http://schemas.microsoft.com/office/drawing/2014/main" id="{F162BFA4-F232-4745-9A8E-F1F281C18764}"/>
              </a:ext>
            </a:extLst>
          </p:cNvPr>
          <p:cNvSpPr>
            <a:spLocks noGrp="1"/>
          </p:cNvSpPr>
          <p:nvPr>
            <p:ph type="body" sz="quarter" idx="14" hasCustomPrompt="1"/>
          </p:nvPr>
        </p:nvSpPr>
        <p:spPr>
          <a:xfrm>
            <a:off x="924930"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0" name="Text Placeholder 3">
            <a:extLst>
              <a:ext uri="{FF2B5EF4-FFF2-40B4-BE49-F238E27FC236}">
                <a16:creationId xmlns:a16="http://schemas.microsoft.com/office/drawing/2014/main" id="{3B6DCD12-7856-A746-9A54-74EDAB8A32C0}"/>
              </a:ext>
            </a:extLst>
          </p:cNvPr>
          <p:cNvSpPr>
            <a:spLocks noGrp="1"/>
          </p:cNvSpPr>
          <p:nvPr>
            <p:ph type="body" sz="quarter" idx="15" hasCustomPrompt="1"/>
          </p:nvPr>
        </p:nvSpPr>
        <p:spPr>
          <a:xfrm>
            <a:off x="2975138"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1" name="Text Placeholder 3">
            <a:extLst>
              <a:ext uri="{FF2B5EF4-FFF2-40B4-BE49-F238E27FC236}">
                <a16:creationId xmlns:a16="http://schemas.microsoft.com/office/drawing/2014/main" id="{D4996BE6-02C1-3941-92BE-5C38E7C661CC}"/>
              </a:ext>
            </a:extLst>
          </p:cNvPr>
          <p:cNvSpPr>
            <a:spLocks noGrp="1"/>
          </p:cNvSpPr>
          <p:nvPr>
            <p:ph type="body" sz="quarter" idx="16" hasCustomPrompt="1"/>
          </p:nvPr>
        </p:nvSpPr>
        <p:spPr>
          <a:xfrm>
            <a:off x="4988628"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2" name="Text Placeholder 3">
            <a:extLst>
              <a:ext uri="{FF2B5EF4-FFF2-40B4-BE49-F238E27FC236}">
                <a16:creationId xmlns:a16="http://schemas.microsoft.com/office/drawing/2014/main" id="{220E7F86-AC11-CB40-9C01-CDB5D65C916F}"/>
              </a:ext>
            </a:extLst>
          </p:cNvPr>
          <p:cNvSpPr>
            <a:spLocks noGrp="1"/>
          </p:cNvSpPr>
          <p:nvPr>
            <p:ph type="body" sz="quarter" idx="17" hasCustomPrompt="1"/>
          </p:nvPr>
        </p:nvSpPr>
        <p:spPr>
          <a:xfrm>
            <a:off x="7029547"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4" name="Text Placeholder 11">
            <a:extLst>
              <a:ext uri="{FF2B5EF4-FFF2-40B4-BE49-F238E27FC236}">
                <a16:creationId xmlns:a16="http://schemas.microsoft.com/office/drawing/2014/main" id="{8BFEED4B-2981-7C41-9400-E9B5F4787208}"/>
              </a:ext>
            </a:extLst>
          </p:cNvPr>
          <p:cNvSpPr>
            <a:spLocks noGrp="1"/>
          </p:cNvSpPr>
          <p:nvPr>
            <p:ph type="body" sz="quarter" idx="19"/>
          </p:nvPr>
        </p:nvSpPr>
        <p:spPr>
          <a:xfrm>
            <a:off x="2841680"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5" name="Text Placeholder 11">
            <a:extLst>
              <a:ext uri="{FF2B5EF4-FFF2-40B4-BE49-F238E27FC236}">
                <a16:creationId xmlns:a16="http://schemas.microsoft.com/office/drawing/2014/main" id="{4631E9EB-127C-F04B-B131-942EDA9936C3}"/>
              </a:ext>
            </a:extLst>
          </p:cNvPr>
          <p:cNvSpPr>
            <a:spLocks noGrp="1"/>
          </p:cNvSpPr>
          <p:nvPr>
            <p:ph type="body" sz="quarter" idx="20"/>
          </p:nvPr>
        </p:nvSpPr>
        <p:spPr>
          <a:xfrm>
            <a:off x="4872840"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6" name="Text Placeholder 11">
            <a:extLst>
              <a:ext uri="{FF2B5EF4-FFF2-40B4-BE49-F238E27FC236}">
                <a16:creationId xmlns:a16="http://schemas.microsoft.com/office/drawing/2014/main" id="{3A27D70B-E4F1-534C-893E-FCA7DB6A9F0F}"/>
              </a:ext>
            </a:extLst>
          </p:cNvPr>
          <p:cNvSpPr>
            <a:spLocks noGrp="1"/>
          </p:cNvSpPr>
          <p:nvPr>
            <p:ph type="body" sz="quarter" idx="21"/>
          </p:nvPr>
        </p:nvSpPr>
        <p:spPr>
          <a:xfrm>
            <a:off x="6930594"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51408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ernate section break or open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pPr/>
              <a:t>‹#›</a:t>
            </a:fld>
            <a:endParaRPr lang="en-GB"/>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349" r="-26553"/>
          <a:stretch/>
        </p:blipFill>
        <p:spPr>
          <a:xfrm>
            <a:off x="-5806" y="-1526"/>
            <a:ext cx="12092445" cy="6992874"/>
          </a:xfrm>
          <a:prstGeom prst="rect">
            <a:avLst/>
          </a:prstGeom>
        </p:spPr>
      </p:pic>
      <p:pic>
        <p:nvPicPr>
          <p:cNvPr id="8" name="Picture 7"/>
          <p:cNvPicPr>
            <a:picLocks noChangeAspect="1"/>
          </p:cNvPicPr>
          <p:nvPr userDrawn="1"/>
        </p:nvPicPr>
        <p:blipFill>
          <a:blip r:embed="rId3" cstate="print"/>
          <a:stretch>
            <a:fillRect/>
          </a:stretch>
        </p:blipFill>
        <p:spPr>
          <a:xfrm>
            <a:off x="7293171" y="493200"/>
            <a:ext cx="1441850" cy="824612"/>
          </a:xfrm>
          <a:prstGeom prst="rect">
            <a:avLst/>
          </a:prstGeom>
        </p:spPr>
      </p:pic>
      <p:sp>
        <p:nvSpPr>
          <p:cNvPr id="10" name="TextBox 9"/>
          <p:cNvSpPr txBox="1">
            <a:spLocks noChangeAspect="1"/>
          </p:cNvSpPr>
          <p:nvPr userDrawn="1"/>
        </p:nvSpPr>
        <p:spPr>
          <a:xfrm>
            <a:off x="-1" y="1524002"/>
            <a:ext cx="4564743" cy="2663369"/>
          </a:xfrm>
          <a:prstGeom prst="rect">
            <a:avLst/>
          </a:prstGeom>
          <a:solidFill>
            <a:srgbClr val="58595B">
              <a:alpha val="81000"/>
            </a:srgbClr>
          </a:solidFill>
        </p:spPr>
        <p:txBody>
          <a:bodyPr wrap="square" rtlCol="0">
            <a:normAutofit/>
          </a:bodyPr>
          <a:lstStyle/>
          <a:p>
            <a:endParaRPr lang="en-US" sz="2800" baseline="0">
              <a:solidFill>
                <a:schemeClr val="bg1"/>
              </a:solidFill>
            </a:endParaRPr>
          </a:p>
        </p:txBody>
      </p:sp>
      <p:sp>
        <p:nvSpPr>
          <p:cNvPr id="11" name="Title 1"/>
          <p:cNvSpPr>
            <a:spLocks noGrp="1"/>
          </p:cNvSpPr>
          <p:nvPr>
            <p:ph type="title"/>
          </p:nvPr>
        </p:nvSpPr>
        <p:spPr>
          <a:xfrm>
            <a:off x="159196" y="1761558"/>
            <a:ext cx="4184204" cy="2299453"/>
          </a:xfrm>
        </p:spPr>
        <p:txBody>
          <a:bodyPr anchor="ctr" anchorCtr="0"/>
          <a:lstStyle>
            <a:lvl1pP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041013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2723201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 Point Process - Purple">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accent2"/>
                </a:solidFill>
                <a:latin typeface="Calibri" panose="020F050202020403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DBADE174-E096-5640-8DA1-A6CB494EB795}"/>
              </a:ext>
            </a:extLst>
          </p:cNvPr>
          <p:cNvSpPr/>
          <p:nvPr userDrawn="1"/>
        </p:nvSpPr>
        <p:spPr>
          <a:xfrm>
            <a:off x="782438" y="1752601"/>
            <a:ext cx="1518519" cy="20246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8" name="Oval 7">
            <a:extLst>
              <a:ext uri="{FF2B5EF4-FFF2-40B4-BE49-F238E27FC236}">
                <a16:creationId xmlns:a16="http://schemas.microsoft.com/office/drawing/2014/main" id="{11B408B0-91D5-3D47-BDD6-5F73C8E1D86B}"/>
              </a:ext>
            </a:extLst>
          </p:cNvPr>
          <p:cNvSpPr/>
          <p:nvPr userDrawn="1"/>
        </p:nvSpPr>
        <p:spPr>
          <a:xfrm>
            <a:off x="2815078" y="1752601"/>
            <a:ext cx="1518519" cy="20246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9" name="Oval 8">
            <a:extLst>
              <a:ext uri="{FF2B5EF4-FFF2-40B4-BE49-F238E27FC236}">
                <a16:creationId xmlns:a16="http://schemas.microsoft.com/office/drawing/2014/main" id="{2FF9EF57-01B3-2D46-B536-C18D171F7AA2}"/>
              </a:ext>
            </a:extLst>
          </p:cNvPr>
          <p:cNvSpPr/>
          <p:nvPr userDrawn="1"/>
        </p:nvSpPr>
        <p:spPr>
          <a:xfrm>
            <a:off x="6880360" y="1752601"/>
            <a:ext cx="1518519" cy="20246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6" name="Oval 15">
            <a:extLst>
              <a:ext uri="{FF2B5EF4-FFF2-40B4-BE49-F238E27FC236}">
                <a16:creationId xmlns:a16="http://schemas.microsoft.com/office/drawing/2014/main" id="{09EA2291-AEB4-F344-B23A-E2D312A3E744}"/>
              </a:ext>
            </a:extLst>
          </p:cNvPr>
          <p:cNvSpPr/>
          <p:nvPr userDrawn="1"/>
        </p:nvSpPr>
        <p:spPr>
          <a:xfrm>
            <a:off x="4847720" y="1752601"/>
            <a:ext cx="1518519" cy="20246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8" name="Text Placeholder 11">
            <a:extLst>
              <a:ext uri="{FF2B5EF4-FFF2-40B4-BE49-F238E27FC236}">
                <a16:creationId xmlns:a16="http://schemas.microsoft.com/office/drawing/2014/main" id="{D61B8831-64CB-E745-BD78-01A5A9FE78BE}"/>
              </a:ext>
            </a:extLst>
          </p:cNvPr>
          <p:cNvSpPr>
            <a:spLocks noGrp="1"/>
          </p:cNvSpPr>
          <p:nvPr>
            <p:ph type="body" sz="quarter" idx="10"/>
          </p:nvPr>
        </p:nvSpPr>
        <p:spPr>
          <a:xfrm>
            <a:off x="791486"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19" name="Text Placeholder 3">
            <a:extLst>
              <a:ext uri="{FF2B5EF4-FFF2-40B4-BE49-F238E27FC236}">
                <a16:creationId xmlns:a16="http://schemas.microsoft.com/office/drawing/2014/main" id="{F162BFA4-F232-4745-9A8E-F1F281C18764}"/>
              </a:ext>
            </a:extLst>
          </p:cNvPr>
          <p:cNvSpPr>
            <a:spLocks noGrp="1"/>
          </p:cNvSpPr>
          <p:nvPr>
            <p:ph type="body" sz="quarter" idx="14" hasCustomPrompt="1"/>
          </p:nvPr>
        </p:nvSpPr>
        <p:spPr>
          <a:xfrm>
            <a:off x="924930"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0" name="Text Placeholder 3">
            <a:extLst>
              <a:ext uri="{FF2B5EF4-FFF2-40B4-BE49-F238E27FC236}">
                <a16:creationId xmlns:a16="http://schemas.microsoft.com/office/drawing/2014/main" id="{3B6DCD12-7856-A746-9A54-74EDAB8A32C0}"/>
              </a:ext>
            </a:extLst>
          </p:cNvPr>
          <p:cNvSpPr>
            <a:spLocks noGrp="1"/>
          </p:cNvSpPr>
          <p:nvPr>
            <p:ph type="body" sz="quarter" idx="15" hasCustomPrompt="1"/>
          </p:nvPr>
        </p:nvSpPr>
        <p:spPr>
          <a:xfrm>
            <a:off x="2975138"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1" name="Text Placeholder 3">
            <a:extLst>
              <a:ext uri="{FF2B5EF4-FFF2-40B4-BE49-F238E27FC236}">
                <a16:creationId xmlns:a16="http://schemas.microsoft.com/office/drawing/2014/main" id="{D4996BE6-02C1-3941-92BE-5C38E7C661CC}"/>
              </a:ext>
            </a:extLst>
          </p:cNvPr>
          <p:cNvSpPr>
            <a:spLocks noGrp="1"/>
          </p:cNvSpPr>
          <p:nvPr>
            <p:ph type="body" sz="quarter" idx="16" hasCustomPrompt="1"/>
          </p:nvPr>
        </p:nvSpPr>
        <p:spPr>
          <a:xfrm>
            <a:off x="4988628"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2" name="Text Placeholder 3">
            <a:extLst>
              <a:ext uri="{FF2B5EF4-FFF2-40B4-BE49-F238E27FC236}">
                <a16:creationId xmlns:a16="http://schemas.microsoft.com/office/drawing/2014/main" id="{220E7F86-AC11-CB40-9C01-CDB5D65C916F}"/>
              </a:ext>
            </a:extLst>
          </p:cNvPr>
          <p:cNvSpPr>
            <a:spLocks noGrp="1"/>
          </p:cNvSpPr>
          <p:nvPr>
            <p:ph type="body" sz="quarter" idx="17" hasCustomPrompt="1"/>
          </p:nvPr>
        </p:nvSpPr>
        <p:spPr>
          <a:xfrm>
            <a:off x="7029547"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4" name="Text Placeholder 11">
            <a:extLst>
              <a:ext uri="{FF2B5EF4-FFF2-40B4-BE49-F238E27FC236}">
                <a16:creationId xmlns:a16="http://schemas.microsoft.com/office/drawing/2014/main" id="{8BFEED4B-2981-7C41-9400-E9B5F4787208}"/>
              </a:ext>
            </a:extLst>
          </p:cNvPr>
          <p:cNvSpPr>
            <a:spLocks noGrp="1"/>
          </p:cNvSpPr>
          <p:nvPr>
            <p:ph type="body" sz="quarter" idx="19"/>
          </p:nvPr>
        </p:nvSpPr>
        <p:spPr>
          <a:xfrm>
            <a:off x="2841680"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5" name="Text Placeholder 11">
            <a:extLst>
              <a:ext uri="{FF2B5EF4-FFF2-40B4-BE49-F238E27FC236}">
                <a16:creationId xmlns:a16="http://schemas.microsoft.com/office/drawing/2014/main" id="{4631E9EB-127C-F04B-B131-942EDA9936C3}"/>
              </a:ext>
            </a:extLst>
          </p:cNvPr>
          <p:cNvSpPr>
            <a:spLocks noGrp="1"/>
          </p:cNvSpPr>
          <p:nvPr>
            <p:ph type="body" sz="quarter" idx="20"/>
          </p:nvPr>
        </p:nvSpPr>
        <p:spPr>
          <a:xfrm>
            <a:off x="4872840"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6" name="Text Placeholder 11">
            <a:extLst>
              <a:ext uri="{FF2B5EF4-FFF2-40B4-BE49-F238E27FC236}">
                <a16:creationId xmlns:a16="http://schemas.microsoft.com/office/drawing/2014/main" id="{3A27D70B-E4F1-534C-893E-FCA7DB6A9F0F}"/>
              </a:ext>
            </a:extLst>
          </p:cNvPr>
          <p:cNvSpPr>
            <a:spLocks noGrp="1"/>
          </p:cNvSpPr>
          <p:nvPr>
            <p:ph type="body" sz="quarter" idx="21"/>
          </p:nvPr>
        </p:nvSpPr>
        <p:spPr>
          <a:xfrm>
            <a:off x="6930594"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3524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 Point Process - Green">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accent3"/>
                </a:solidFill>
                <a:latin typeface="Calibri" panose="020F050202020403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DBADE174-E096-5640-8DA1-A6CB494EB795}"/>
              </a:ext>
            </a:extLst>
          </p:cNvPr>
          <p:cNvSpPr/>
          <p:nvPr userDrawn="1"/>
        </p:nvSpPr>
        <p:spPr>
          <a:xfrm>
            <a:off x="782438" y="1752601"/>
            <a:ext cx="1518519" cy="20246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8" name="Oval 7">
            <a:extLst>
              <a:ext uri="{FF2B5EF4-FFF2-40B4-BE49-F238E27FC236}">
                <a16:creationId xmlns:a16="http://schemas.microsoft.com/office/drawing/2014/main" id="{11B408B0-91D5-3D47-BDD6-5F73C8E1D86B}"/>
              </a:ext>
            </a:extLst>
          </p:cNvPr>
          <p:cNvSpPr/>
          <p:nvPr userDrawn="1"/>
        </p:nvSpPr>
        <p:spPr>
          <a:xfrm>
            <a:off x="2815078" y="1752601"/>
            <a:ext cx="1518519" cy="20246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9" name="Oval 8">
            <a:extLst>
              <a:ext uri="{FF2B5EF4-FFF2-40B4-BE49-F238E27FC236}">
                <a16:creationId xmlns:a16="http://schemas.microsoft.com/office/drawing/2014/main" id="{2FF9EF57-01B3-2D46-B536-C18D171F7AA2}"/>
              </a:ext>
            </a:extLst>
          </p:cNvPr>
          <p:cNvSpPr/>
          <p:nvPr userDrawn="1"/>
        </p:nvSpPr>
        <p:spPr>
          <a:xfrm>
            <a:off x="6880360" y="1752601"/>
            <a:ext cx="1518519" cy="20246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6" name="Oval 15">
            <a:extLst>
              <a:ext uri="{FF2B5EF4-FFF2-40B4-BE49-F238E27FC236}">
                <a16:creationId xmlns:a16="http://schemas.microsoft.com/office/drawing/2014/main" id="{09EA2291-AEB4-F344-B23A-E2D312A3E744}"/>
              </a:ext>
            </a:extLst>
          </p:cNvPr>
          <p:cNvSpPr/>
          <p:nvPr userDrawn="1"/>
        </p:nvSpPr>
        <p:spPr>
          <a:xfrm>
            <a:off x="4847720" y="1752601"/>
            <a:ext cx="1518519" cy="20246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8" name="Text Placeholder 11">
            <a:extLst>
              <a:ext uri="{FF2B5EF4-FFF2-40B4-BE49-F238E27FC236}">
                <a16:creationId xmlns:a16="http://schemas.microsoft.com/office/drawing/2014/main" id="{D61B8831-64CB-E745-BD78-01A5A9FE78BE}"/>
              </a:ext>
            </a:extLst>
          </p:cNvPr>
          <p:cNvSpPr>
            <a:spLocks noGrp="1"/>
          </p:cNvSpPr>
          <p:nvPr>
            <p:ph type="body" sz="quarter" idx="10"/>
          </p:nvPr>
        </p:nvSpPr>
        <p:spPr>
          <a:xfrm>
            <a:off x="791486"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19" name="Text Placeholder 3">
            <a:extLst>
              <a:ext uri="{FF2B5EF4-FFF2-40B4-BE49-F238E27FC236}">
                <a16:creationId xmlns:a16="http://schemas.microsoft.com/office/drawing/2014/main" id="{F162BFA4-F232-4745-9A8E-F1F281C18764}"/>
              </a:ext>
            </a:extLst>
          </p:cNvPr>
          <p:cNvSpPr>
            <a:spLocks noGrp="1"/>
          </p:cNvSpPr>
          <p:nvPr>
            <p:ph type="body" sz="quarter" idx="14" hasCustomPrompt="1"/>
          </p:nvPr>
        </p:nvSpPr>
        <p:spPr>
          <a:xfrm>
            <a:off x="924930"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0" name="Text Placeholder 3">
            <a:extLst>
              <a:ext uri="{FF2B5EF4-FFF2-40B4-BE49-F238E27FC236}">
                <a16:creationId xmlns:a16="http://schemas.microsoft.com/office/drawing/2014/main" id="{3B6DCD12-7856-A746-9A54-74EDAB8A32C0}"/>
              </a:ext>
            </a:extLst>
          </p:cNvPr>
          <p:cNvSpPr>
            <a:spLocks noGrp="1"/>
          </p:cNvSpPr>
          <p:nvPr>
            <p:ph type="body" sz="quarter" idx="15" hasCustomPrompt="1"/>
          </p:nvPr>
        </p:nvSpPr>
        <p:spPr>
          <a:xfrm>
            <a:off x="2975138"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1" name="Text Placeholder 3">
            <a:extLst>
              <a:ext uri="{FF2B5EF4-FFF2-40B4-BE49-F238E27FC236}">
                <a16:creationId xmlns:a16="http://schemas.microsoft.com/office/drawing/2014/main" id="{D4996BE6-02C1-3941-92BE-5C38E7C661CC}"/>
              </a:ext>
            </a:extLst>
          </p:cNvPr>
          <p:cNvSpPr>
            <a:spLocks noGrp="1"/>
          </p:cNvSpPr>
          <p:nvPr>
            <p:ph type="body" sz="quarter" idx="16" hasCustomPrompt="1"/>
          </p:nvPr>
        </p:nvSpPr>
        <p:spPr>
          <a:xfrm>
            <a:off x="4988628"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2" name="Text Placeholder 3">
            <a:extLst>
              <a:ext uri="{FF2B5EF4-FFF2-40B4-BE49-F238E27FC236}">
                <a16:creationId xmlns:a16="http://schemas.microsoft.com/office/drawing/2014/main" id="{220E7F86-AC11-CB40-9C01-CDB5D65C916F}"/>
              </a:ext>
            </a:extLst>
          </p:cNvPr>
          <p:cNvSpPr>
            <a:spLocks noGrp="1"/>
          </p:cNvSpPr>
          <p:nvPr>
            <p:ph type="body" sz="quarter" idx="17" hasCustomPrompt="1"/>
          </p:nvPr>
        </p:nvSpPr>
        <p:spPr>
          <a:xfrm>
            <a:off x="7029547" y="2296115"/>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4" name="Text Placeholder 11">
            <a:extLst>
              <a:ext uri="{FF2B5EF4-FFF2-40B4-BE49-F238E27FC236}">
                <a16:creationId xmlns:a16="http://schemas.microsoft.com/office/drawing/2014/main" id="{8BFEED4B-2981-7C41-9400-E9B5F4787208}"/>
              </a:ext>
            </a:extLst>
          </p:cNvPr>
          <p:cNvSpPr>
            <a:spLocks noGrp="1"/>
          </p:cNvSpPr>
          <p:nvPr>
            <p:ph type="body" sz="quarter" idx="19"/>
          </p:nvPr>
        </p:nvSpPr>
        <p:spPr>
          <a:xfrm>
            <a:off x="2841680"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5" name="Text Placeholder 11">
            <a:extLst>
              <a:ext uri="{FF2B5EF4-FFF2-40B4-BE49-F238E27FC236}">
                <a16:creationId xmlns:a16="http://schemas.microsoft.com/office/drawing/2014/main" id="{4631E9EB-127C-F04B-B131-942EDA9936C3}"/>
              </a:ext>
            </a:extLst>
          </p:cNvPr>
          <p:cNvSpPr>
            <a:spLocks noGrp="1"/>
          </p:cNvSpPr>
          <p:nvPr>
            <p:ph type="body" sz="quarter" idx="20"/>
          </p:nvPr>
        </p:nvSpPr>
        <p:spPr>
          <a:xfrm>
            <a:off x="4872840"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6" name="Text Placeholder 11">
            <a:extLst>
              <a:ext uri="{FF2B5EF4-FFF2-40B4-BE49-F238E27FC236}">
                <a16:creationId xmlns:a16="http://schemas.microsoft.com/office/drawing/2014/main" id="{3A27D70B-E4F1-534C-893E-FCA7DB6A9F0F}"/>
              </a:ext>
            </a:extLst>
          </p:cNvPr>
          <p:cNvSpPr>
            <a:spLocks noGrp="1"/>
          </p:cNvSpPr>
          <p:nvPr>
            <p:ph type="body" sz="quarter" idx="21"/>
          </p:nvPr>
        </p:nvSpPr>
        <p:spPr>
          <a:xfrm>
            <a:off x="6939219" y="3851383"/>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451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5 Point Process - Blue">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accent1"/>
                </a:solidFill>
                <a:latin typeface="Calibri" panose="020F050202020403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DBADE174-E096-5640-8DA1-A6CB494EB795}"/>
              </a:ext>
            </a:extLst>
          </p:cNvPr>
          <p:cNvSpPr/>
          <p:nvPr userDrawn="1"/>
        </p:nvSpPr>
        <p:spPr>
          <a:xfrm>
            <a:off x="523642" y="1790889"/>
            <a:ext cx="1518519" cy="20246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8" name="Oval 7">
            <a:extLst>
              <a:ext uri="{FF2B5EF4-FFF2-40B4-BE49-F238E27FC236}">
                <a16:creationId xmlns:a16="http://schemas.microsoft.com/office/drawing/2014/main" id="{11B408B0-91D5-3D47-BDD6-5F73C8E1D86B}"/>
              </a:ext>
            </a:extLst>
          </p:cNvPr>
          <p:cNvSpPr/>
          <p:nvPr userDrawn="1"/>
        </p:nvSpPr>
        <p:spPr>
          <a:xfrm>
            <a:off x="2150840" y="1790889"/>
            <a:ext cx="1518519" cy="20246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9" name="Oval 8">
            <a:extLst>
              <a:ext uri="{FF2B5EF4-FFF2-40B4-BE49-F238E27FC236}">
                <a16:creationId xmlns:a16="http://schemas.microsoft.com/office/drawing/2014/main" id="{2FF9EF57-01B3-2D46-B536-C18D171F7AA2}"/>
              </a:ext>
            </a:extLst>
          </p:cNvPr>
          <p:cNvSpPr/>
          <p:nvPr userDrawn="1"/>
        </p:nvSpPr>
        <p:spPr>
          <a:xfrm>
            <a:off x="5405239" y="1790889"/>
            <a:ext cx="1518519" cy="20246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0" name="Oval 9">
            <a:extLst>
              <a:ext uri="{FF2B5EF4-FFF2-40B4-BE49-F238E27FC236}">
                <a16:creationId xmlns:a16="http://schemas.microsoft.com/office/drawing/2014/main" id="{754C6C36-5118-0342-A69C-60F6F072C4DD}"/>
              </a:ext>
            </a:extLst>
          </p:cNvPr>
          <p:cNvSpPr/>
          <p:nvPr userDrawn="1"/>
        </p:nvSpPr>
        <p:spPr>
          <a:xfrm>
            <a:off x="7032437" y="1790889"/>
            <a:ext cx="1518519" cy="20246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6" name="Oval 15">
            <a:extLst>
              <a:ext uri="{FF2B5EF4-FFF2-40B4-BE49-F238E27FC236}">
                <a16:creationId xmlns:a16="http://schemas.microsoft.com/office/drawing/2014/main" id="{09EA2291-AEB4-F344-B23A-E2D312A3E744}"/>
              </a:ext>
            </a:extLst>
          </p:cNvPr>
          <p:cNvSpPr/>
          <p:nvPr userDrawn="1"/>
        </p:nvSpPr>
        <p:spPr>
          <a:xfrm>
            <a:off x="3778040" y="1790889"/>
            <a:ext cx="1518519" cy="202469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8" name="Text Placeholder 11">
            <a:extLst>
              <a:ext uri="{FF2B5EF4-FFF2-40B4-BE49-F238E27FC236}">
                <a16:creationId xmlns:a16="http://schemas.microsoft.com/office/drawing/2014/main" id="{D61B8831-64CB-E745-BD78-01A5A9FE78BE}"/>
              </a:ext>
            </a:extLst>
          </p:cNvPr>
          <p:cNvSpPr>
            <a:spLocks noGrp="1"/>
          </p:cNvSpPr>
          <p:nvPr>
            <p:ph type="body" sz="quarter" idx="10"/>
          </p:nvPr>
        </p:nvSpPr>
        <p:spPr>
          <a:xfrm>
            <a:off x="567182"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19" name="Text Placeholder 3">
            <a:extLst>
              <a:ext uri="{FF2B5EF4-FFF2-40B4-BE49-F238E27FC236}">
                <a16:creationId xmlns:a16="http://schemas.microsoft.com/office/drawing/2014/main" id="{F162BFA4-F232-4745-9A8E-F1F281C18764}"/>
              </a:ext>
            </a:extLst>
          </p:cNvPr>
          <p:cNvSpPr>
            <a:spLocks noGrp="1"/>
          </p:cNvSpPr>
          <p:nvPr>
            <p:ph type="body" sz="quarter" idx="14" hasCustomPrompt="1"/>
          </p:nvPr>
        </p:nvSpPr>
        <p:spPr>
          <a:xfrm>
            <a:off x="640252"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0" name="Text Placeholder 3">
            <a:extLst>
              <a:ext uri="{FF2B5EF4-FFF2-40B4-BE49-F238E27FC236}">
                <a16:creationId xmlns:a16="http://schemas.microsoft.com/office/drawing/2014/main" id="{3B6DCD12-7856-A746-9A54-74EDAB8A32C0}"/>
              </a:ext>
            </a:extLst>
          </p:cNvPr>
          <p:cNvSpPr>
            <a:spLocks noGrp="1"/>
          </p:cNvSpPr>
          <p:nvPr>
            <p:ph type="body" sz="quarter" idx="15" hasCustomPrompt="1"/>
          </p:nvPr>
        </p:nvSpPr>
        <p:spPr>
          <a:xfrm>
            <a:off x="2259144"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1" name="Text Placeholder 3">
            <a:extLst>
              <a:ext uri="{FF2B5EF4-FFF2-40B4-BE49-F238E27FC236}">
                <a16:creationId xmlns:a16="http://schemas.microsoft.com/office/drawing/2014/main" id="{D4996BE6-02C1-3941-92BE-5C38E7C661CC}"/>
              </a:ext>
            </a:extLst>
          </p:cNvPr>
          <p:cNvSpPr>
            <a:spLocks noGrp="1"/>
          </p:cNvSpPr>
          <p:nvPr>
            <p:ph type="body" sz="quarter" idx="16" hasCustomPrompt="1"/>
          </p:nvPr>
        </p:nvSpPr>
        <p:spPr>
          <a:xfrm>
            <a:off x="3927581"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2" name="Text Placeholder 3">
            <a:extLst>
              <a:ext uri="{FF2B5EF4-FFF2-40B4-BE49-F238E27FC236}">
                <a16:creationId xmlns:a16="http://schemas.microsoft.com/office/drawing/2014/main" id="{220E7F86-AC11-CB40-9C01-CDB5D65C916F}"/>
              </a:ext>
            </a:extLst>
          </p:cNvPr>
          <p:cNvSpPr>
            <a:spLocks noGrp="1"/>
          </p:cNvSpPr>
          <p:nvPr>
            <p:ph type="body" sz="quarter" idx="17" hasCustomPrompt="1"/>
          </p:nvPr>
        </p:nvSpPr>
        <p:spPr>
          <a:xfrm>
            <a:off x="5528555"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3" name="Text Placeholder 3">
            <a:extLst>
              <a:ext uri="{FF2B5EF4-FFF2-40B4-BE49-F238E27FC236}">
                <a16:creationId xmlns:a16="http://schemas.microsoft.com/office/drawing/2014/main" id="{ACD8453E-BDB1-5F48-BCA1-4FCACC45CA04}"/>
              </a:ext>
            </a:extLst>
          </p:cNvPr>
          <p:cNvSpPr>
            <a:spLocks noGrp="1"/>
          </p:cNvSpPr>
          <p:nvPr>
            <p:ph type="body" sz="quarter" idx="18" hasCustomPrompt="1"/>
          </p:nvPr>
        </p:nvSpPr>
        <p:spPr>
          <a:xfrm>
            <a:off x="7158947"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4" name="Text Placeholder 11">
            <a:extLst>
              <a:ext uri="{FF2B5EF4-FFF2-40B4-BE49-F238E27FC236}">
                <a16:creationId xmlns:a16="http://schemas.microsoft.com/office/drawing/2014/main" id="{8BFEED4B-2981-7C41-9400-E9B5F4787208}"/>
              </a:ext>
            </a:extLst>
          </p:cNvPr>
          <p:cNvSpPr>
            <a:spLocks noGrp="1"/>
          </p:cNvSpPr>
          <p:nvPr>
            <p:ph type="body" sz="quarter" idx="19"/>
          </p:nvPr>
        </p:nvSpPr>
        <p:spPr>
          <a:xfrm>
            <a:off x="2186073"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5" name="Text Placeholder 11">
            <a:extLst>
              <a:ext uri="{FF2B5EF4-FFF2-40B4-BE49-F238E27FC236}">
                <a16:creationId xmlns:a16="http://schemas.microsoft.com/office/drawing/2014/main" id="{4631E9EB-127C-F04B-B131-942EDA9936C3}"/>
              </a:ext>
            </a:extLst>
          </p:cNvPr>
          <p:cNvSpPr>
            <a:spLocks noGrp="1"/>
          </p:cNvSpPr>
          <p:nvPr>
            <p:ph type="body" sz="quarter" idx="20"/>
          </p:nvPr>
        </p:nvSpPr>
        <p:spPr>
          <a:xfrm>
            <a:off x="3837675"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6" name="Text Placeholder 11">
            <a:extLst>
              <a:ext uri="{FF2B5EF4-FFF2-40B4-BE49-F238E27FC236}">
                <a16:creationId xmlns:a16="http://schemas.microsoft.com/office/drawing/2014/main" id="{3A27D70B-E4F1-534C-893E-FCA7DB6A9F0F}"/>
              </a:ext>
            </a:extLst>
          </p:cNvPr>
          <p:cNvSpPr>
            <a:spLocks noGrp="1"/>
          </p:cNvSpPr>
          <p:nvPr>
            <p:ph type="body" sz="quarter" idx="21"/>
          </p:nvPr>
        </p:nvSpPr>
        <p:spPr>
          <a:xfrm>
            <a:off x="5481366"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7" name="Text Placeholder 11">
            <a:extLst>
              <a:ext uri="{FF2B5EF4-FFF2-40B4-BE49-F238E27FC236}">
                <a16:creationId xmlns:a16="http://schemas.microsoft.com/office/drawing/2014/main" id="{EAD84E72-79AF-BF4B-A713-FDC157F6244E}"/>
              </a:ext>
            </a:extLst>
          </p:cNvPr>
          <p:cNvSpPr>
            <a:spLocks noGrp="1"/>
          </p:cNvSpPr>
          <p:nvPr>
            <p:ph type="body" sz="quarter" idx="22"/>
          </p:nvPr>
        </p:nvSpPr>
        <p:spPr>
          <a:xfrm>
            <a:off x="7104576"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3235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 Point Process - Purple">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accent2"/>
                </a:solidFill>
                <a:latin typeface="Calibri" panose="020F050202020403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DBADE174-E096-5640-8DA1-A6CB494EB795}"/>
              </a:ext>
            </a:extLst>
          </p:cNvPr>
          <p:cNvSpPr/>
          <p:nvPr userDrawn="1"/>
        </p:nvSpPr>
        <p:spPr>
          <a:xfrm>
            <a:off x="523642" y="1790889"/>
            <a:ext cx="1518519" cy="20246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8" name="Oval 7">
            <a:extLst>
              <a:ext uri="{FF2B5EF4-FFF2-40B4-BE49-F238E27FC236}">
                <a16:creationId xmlns:a16="http://schemas.microsoft.com/office/drawing/2014/main" id="{11B408B0-91D5-3D47-BDD6-5F73C8E1D86B}"/>
              </a:ext>
            </a:extLst>
          </p:cNvPr>
          <p:cNvSpPr/>
          <p:nvPr userDrawn="1"/>
        </p:nvSpPr>
        <p:spPr>
          <a:xfrm>
            <a:off x="2150840" y="1790889"/>
            <a:ext cx="1518519" cy="20246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9" name="Oval 8">
            <a:extLst>
              <a:ext uri="{FF2B5EF4-FFF2-40B4-BE49-F238E27FC236}">
                <a16:creationId xmlns:a16="http://schemas.microsoft.com/office/drawing/2014/main" id="{2FF9EF57-01B3-2D46-B536-C18D171F7AA2}"/>
              </a:ext>
            </a:extLst>
          </p:cNvPr>
          <p:cNvSpPr/>
          <p:nvPr userDrawn="1"/>
        </p:nvSpPr>
        <p:spPr>
          <a:xfrm>
            <a:off x="5405239" y="1790889"/>
            <a:ext cx="1518519" cy="20246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0" name="Oval 9">
            <a:extLst>
              <a:ext uri="{FF2B5EF4-FFF2-40B4-BE49-F238E27FC236}">
                <a16:creationId xmlns:a16="http://schemas.microsoft.com/office/drawing/2014/main" id="{754C6C36-5118-0342-A69C-60F6F072C4DD}"/>
              </a:ext>
            </a:extLst>
          </p:cNvPr>
          <p:cNvSpPr/>
          <p:nvPr userDrawn="1"/>
        </p:nvSpPr>
        <p:spPr>
          <a:xfrm>
            <a:off x="7032437" y="1790889"/>
            <a:ext cx="1518519" cy="20246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6" name="Oval 15">
            <a:extLst>
              <a:ext uri="{FF2B5EF4-FFF2-40B4-BE49-F238E27FC236}">
                <a16:creationId xmlns:a16="http://schemas.microsoft.com/office/drawing/2014/main" id="{09EA2291-AEB4-F344-B23A-E2D312A3E744}"/>
              </a:ext>
            </a:extLst>
          </p:cNvPr>
          <p:cNvSpPr/>
          <p:nvPr userDrawn="1"/>
        </p:nvSpPr>
        <p:spPr>
          <a:xfrm>
            <a:off x="3778040" y="1790889"/>
            <a:ext cx="1518519" cy="202469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8" name="Text Placeholder 11">
            <a:extLst>
              <a:ext uri="{FF2B5EF4-FFF2-40B4-BE49-F238E27FC236}">
                <a16:creationId xmlns:a16="http://schemas.microsoft.com/office/drawing/2014/main" id="{D61B8831-64CB-E745-BD78-01A5A9FE78BE}"/>
              </a:ext>
            </a:extLst>
          </p:cNvPr>
          <p:cNvSpPr>
            <a:spLocks noGrp="1"/>
          </p:cNvSpPr>
          <p:nvPr>
            <p:ph type="body" sz="quarter" idx="10"/>
          </p:nvPr>
        </p:nvSpPr>
        <p:spPr>
          <a:xfrm>
            <a:off x="567182"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19" name="Text Placeholder 3">
            <a:extLst>
              <a:ext uri="{FF2B5EF4-FFF2-40B4-BE49-F238E27FC236}">
                <a16:creationId xmlns:a16="http://schemas.microsoft.com/office/drawing/2014/main" id="{F162BFA4-F232-4745-9A8E-F1F281C18764}"/>
              </a:ext>
            </a:extLst>
          </p:cNvPr>
          <p:cNvSpPr>
            <a:spLocks noGrp="1"/>
          </p:cNvSpPr>
          <p:nvPr>
            <p:ph type="body" sz="quarter" idx="14" hasCustomPrompt="1"/>
          </p:nvPr>
        </p:nvSpPr>
        <p:spPr>
          <a:xfrm>
            <a:off x="640252"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0" name="Text Placeholder 3">
            <a:extLst>
              <a:ext uri="{FF2B5EF4-FFF2-40B4-BE49-F238E27FC236}">
                <a16:creationId xmlns:a16="http://schemas.microsoft.com/office/drawing/2014/main" id="{3B6DCD12-7856-A746-9A54-74EDAB8A32C0}"/>
              </a:ext>
            </a:extLst>
          </p:cNvPr>
          <p:cNvSpPr>
            <a:spLocks noGrp="1"/>
          </p:cNvSpPr>
          <p:nvPr>
            <p:ph type="body" sz="quarter" idx="15" hasCustomPrompt="1"/>
          </p:nvPr>
        </p:nvSpPr>
        <p:spPr>
          <a:xfrm>
            <a:off x="2259144"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1" name="Text Placeholder 3">
            <a:extLst>
              <a:ext uri="{FF2B5EF4-FFF2-40B4-BE49-F238E27FC236}">
                <a16:creationId xmlns:a16="http://schemas.microsoft.com/office/drawing/2014/main" id="{D4996BE6-02C1-3941-92BE-5C38E7C661CC}"/>
              </a:ext>
            </a:extLst>
          </p:cNvPr>
          <p:cNvSpPr>
            <a:spLocks noGrp="1"/>
          </p:cNvSpPr>
          <p:nvPr>
            <p:ph type="body" sz="quarter" idx="16" hasCustomPrompt="1"/>
          </p:nvPr>
        </p:nvSpPr>
        <p:spPr>
          <a:xfrm>
            <a:off x="3927581"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2" name="Text Placeholder 3">
            <a:extLst>
              <a:ext uri="{FF2B5EF4-FFF2-40B4-BE49-F238E27FC236}">
                <a16:creationId xmlns:a16="http://schemas.microsoft.com/office/drawing/2014/main" id="{220E7F86-AC11-CB40-9C01-CDB5D65C916F}"/>
              </a:ext>
            </a:extLst>
          </p:cNvPr>
          <p:cNvSpPr>
            <a:spLocks noGrp="1"/>
          </p:cNvSpPr>
          <p:nvPr>
            <p:ph type="body" sz="quarter" idx="17" hasCustomPrompt="1"/>
          </p:nvPr>
        </p:nvSpPr>
        <p:spPr>
          <a:xfrm>
            <a:off x="5528555"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3" name="Text Placeholder 3">
            <a:extLst>
              <a:ext uri="{FF2B5EF4-FFF2-40B4-BE49-F238E27FC236}">
                <a16:creationId xmlns:a16="http://schemas.microsoft.com/office/drawing/2014/main" id="{ACD8453E-BDB1-5F48-BCA1-4FCACC45CA04}"/>
              </a:ext>
            </a:extLst>
          </p:cNvPr>
          <p:cNvSpPr>
            <a:spLocks noGrp="1"/>
          </p:cNvSpPr>
          <p:nvPr>
            <p:ph type="body" sz="quarter" idx="18" hasCustomPrompt="1"/>
          </p:nvPr>
        </p:nvSpPr>
        <p:spPr>
          <a:xfrm>
            <a:off x="7158947"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4" name="Text Placeholder 11">
            <a:extLst>
              <a:ext uri="{FF2B5EF4-FFF2-40B4-BE49-F238E27FC236}">
                <a16:creationId xmlns:a16="http://schemas.microsoft.com/office/drawing/2014/main" id="{8BFEED4B-2981-7C41-9400-E9B5F4787208}"/>
              </a:ext>
            </a:extLst>
          </p:cNvPr>
          <p:cNvSpPr>
            <a:spLocks noGrp="1"/>
          </p:cNvSpPr>
          <p:nvPr>
            <p:ph type="body" sz="quarter" idx="19"/>
          </p:nvPr>
        </p:nvSpPr>
        <p:spPr>
          <a:xfrm>
            <a:off x="2186073"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5" name="Text Placeholder 11">
            <a:extLst>
              <a:ext uri="{FF2B5EF4-FFF2-40B4-BE49-F238E27FC236}">
                <a16:creationId xmlns:a16="http://schemas.microsoft.com/office/drawing/2014/main" id="{4631E9EB-127C-F04B-B131-942EDA9936C3}"/>
              </a:ext>
            </a:extLst>
          </p:cNvPr>
          <p:cNvSpPr>
            <a:spLocks noGrp="1"/>
          </p:cNvSpPr>
          <p:nvPr>
            <p:ph type="body" sz="quarter" idx="20"/>
          </p:nvPr>
        </p:nvSpPr>
        <p:spPr>
          <a:xfrm>
            <a:off x="3837675"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6" name="Text Placeholder 11">
            <a:extLst>
              <a:ext uri="{FF2B5EF4-FFF2-40B4-BE49-F238E27FC236}">
                <a16:creationId xmlns:a16="http://schemas.microsoft.com/office/drawing/2014/main" id="{3A27D70B-E4F1-534C-893E-FCA7DB6A9F0F}"/>
              </a:ext>
            </a:extLst>
          </p:cNvPr>
          <p:cNvSpPr>
            <a:spLocks noGrp="1"/>
          </p:cNvSpPr>
          <p:nvPr>
            <p:ph type="body" sz="quarter" idx="21"/>
          </p:nvPr>
        </p:nvSpPr>
        <p:spPr>
          <a:xfrm>
            <a:off x="5481366"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7" name="Text Placeholder 11">
            <a:extLst>
              <a:ext uri="{FF2B5EF4-FFF2-40B4-BE49-F238E27FC236}">
                <a16:creationId xmlns:a16="http://schemas.microsoft.com/office/drawing/2014/main" id="{EAD84E72-79AF-BF4B-A713-FDC157F6244E}"/>
              </a:ext>
            </a:extLst>
          </p:cNvPr>
          <p:cNvSpPr>
            <a:spLocks noGrp="1"/>
          </p:cNvSpPr>
          <p:nvPr>
            <p:ph type="body" sz="quarter" idx="22"/>
          </p:nvPr>
        </p:nvSpPr>
        <p:spPr>
          <a:xfrm>
            <a:off x="7104576"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39793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5 Point Process - Green">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accent3"/>
                </a:solidFill>
                <a:latin typeface="Calibri" panose="020F0502020204030204" pitchFamily="34" charset="0"/>
              </a:defRPr>
            </a:lvl1pPr>
          </a:lstStyle>
          <a:p>
            <a:r>
              <a:rPr lang="en-US"/>
              <a:t>Click to edit Master title style</a:t>
            </a:r>
          </a:p>
        </p:txBody>
      </p:sp>
      <p:sp>
        <p:nvSpPr>
          <p:cNvPr id="7" name="Oval 6">
            <a:extLst>
              <a:ext uri="{FF2B5EF4-FFF2-40B4-BE49-F238E27FC236}">
                <a16:creationId xmlns:a16="http://schemas.microsoft.com/office/drawing/2014/main" id="{DBADE174-E096-5640-8DA1-A6CB494EB795}"/>
              </a:ext>
            </a:extLst>
          </p:cNvPr>
          <p:cNvSpPr/>
          <p:nvPr userDrawn="1"/>
        </p:nvSpPr>
        <p:spPr>
          <a:xfrm>
            <a:off x="523642" y="1790889"/>
            <a:ext cx="1518519" cy="20246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8" name="Oval 7">
            <a:extLst>
              <a:ext uri="{FF2B5EF4-FFF2-40B4-BE49-F238E27FC236}">
                <a16:creationId xmlns:a16="http://schemas.microsoft.com/office/drawing/2014/main" id="{11B408B0-91D5-3D47-BDD6-5F73C8E1D86B}"/>
              </a:ext>
            </a:extLst>
          </p:cNvPr>
          <p:cNvSpPr/>
          <p:nvPr userDrawn="1"/>
        </p:nvSpPr>
        <p:spPr>
          <a:xfrm>
            <a:off x="2150840" y="1790889"/>
            <a:ext cx="1518519" cy="20246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9" name="Oval 8">
            <a:extLst>
              <a:ext uri="{FF2B5EF4-FFF2-40B4-BE49-F238E27FC236}">
                <a16:creationId xmlns:a16="http://schemas.microsoft.com/office/drawing/2014/main" id="{2FF9EF57-01B3-2D46-B536-C18D171F7AA2}"/>
              </a:ext>
            </a:extLst>
          </p:cNvPr>
          <p:cNvSpPr/>
          <p:nvPr userDrawn="1"/>
        </p:nvSpPr>
        <p:spPr>
          <a:xfrm>
            <a:off x="5405239" y="1790889"/>
            <a:ext cx="1518519" cy="20246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0" name="Oval 9">
            <a:extLst>
              <a:ext uri="{FF2B5EF4-FFF2-40B4-BE49-F238E27FC236}">
                <a16:creationId xmlns:a16="http://schemas.microsoft.com/office/drawing/2014/main" id="{754C6C36-5118-0342-A69C-60F6F072C4DD}"/>
              </a:ext>
            </a:extLst>
          </p:cNvPr>
          <p:cNvSpPr/>
          <p:nvPr userDrawn="1"/>
        </p:nvSpPr>
        <p:spPr>
          <a:xfrm>
            <a:off x="7032437" y="1790889"/>
            <a:ext cx="1518519" cy="20246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6" name="Oval 15">
            <a:extLst>
              <a:ext uri="{FF2B5EF4-FFF2-40B4-BE49-F238E27FC236}">
                <a16:creationId xmlns:a16="http://schemas.microsoft.com/office/drawing/2014/main" id="{09EA2291-AEB4-F344-B23A-E2D312A3E744}"/>
              </a:ext>
            </a:extLst>
          </p:cNvPr>
          <p:cNvSpPr/>
          <p:nvPr userDrawn="1"/>
        </p:nvSpPr>
        <p:spPr>
          <a:xfrm>
            <a:off x="3778040" y="1790889"/>
            <a:ext cx="1518519" cy="202469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8" name="Text Placeholder 11">
            <a:extLst>
              <a:ext uri="{FF2B5EF4-FFF2-40B4-BE49-F238E27FC236}">
                <a16:creationId xmlns:a16="http://schemas.microsoft.com/office/drawing/2014/main" id="{D61B8831-64CB-E745-BD78-01A5A9FE78BE}"/>
              </a:ext>
            </a:extLst>
          </p:cNvPr>
          <p:cNvSpPr>
            <a:spLocks noGrp="1"/>
          </p:cNvSpPr>
          <p:nvPr>
            <p:ph type="body" sz="quarter" idx="10"/>
          </p:nvPr>
        </p:nvSpPr>
        <p:spPr>
          <a:xfrm>
            <a:off x="567182"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19" name="Text Placeholder 3">
            <a:extLst>
              <a:ext uri="{FF2B5EF4-FFF2-40B4-BE49-F238E27FC236}">
                <a16:creationId xmlns:a16="http://schemas.microsoft.com/office/drawing/2014/main" id="{F162BFA4-F232-4745-9A8E-F1F281C18764}"/>
              </a:ext>
            </a:extLst>
          </p:cNvPr>
          <p:cNvSpPr>
            <a:spLocks noGrp="1"/>
          </p:cNvSpPr>
          <p:nvPr>
            <p:ph type="body" sz="quarter" idx="14" hasCustomPrompt="1"/>
          </p:nvPr>
        </p:nvSpPr>
        <p:spPr>
          <a:xfrm>
            <a:off x="640252"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0" name="Text Placeholder 3">
            <a:extLst>
              <a:ext uri="{FF2B5EF4-FFF2-40B4-BE49-F238E27FC236}">
                <a16:creationId xmlns:a16="http://schemas.microsoft.com/office/drawing/2014/main" id="{3B6DCD12-7856-A746-9A54-74EDAB8A32C0}"/>
              </a:ext>
            </a:extLst>
          </p:cNvPr>
          <p:cNvSpPr>
            <a:spLocks noGrp="1"/>
          </p:cNvSpPr>
          <p:nvPr>
            <p:ph type="body" sz="quarter" idx="15" hasCustomPrompt="1"/>
          </p:nvPr>
        </p:nvSpPr>
        <p:spPr>
          <a:xfrm>
            <a:off x="2259144"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1" name="Text Placeholder 3">
            <a:extLst>
              <a:ext uri="{FF2B5EF4-FFF2-40B4-BE49-F238E27FC236}">
                <a16:creationId xmlns:a16="http://schemas.microsoft.com/office/drawing/2014/main" id="{D4996BE6-02C1-3941-92BE-5C38E7C661CC}"/>
              </a:ext>
            </a:extLst>
          </p:cNvPr>
          <p:cNvSpPr>
            <a:spLocks noGrp="1"/>
          </p:cNvSpPr>
          <p:nvPr>
            <p:ph type="body" sz="quarter" idx="16" hasCustomPrompt="1"/>
          </p:nvPr>
        </p:nvSpPr>
        <p:spPr>
          <a:xfrm>
            <a:off x="3927581"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2" name="Text Placeholder 3">
            <a:extLst>
              <a:ext uri="{FF2B5EF4-FFF2-40B4-BE49-F238E27FC236}">
                <a16:creationId xmlns:a16="http://schemas.microsoft.com/office/drawing/2014/main" id="{220E7F86-AC11-CB40-9C01-CDB5D65C916F}"/>
              </a:ext>
            </a:extLst>
          </p:cNvPr>
          <p:cNvSpPr>
            <a:spLocks noGrp="1"/>
          </p:cNvSpPr>
          <p:nvPr>
            <p:ph type="body" sz="quarter" idx="17" hasCustomPrompt="1"/>
          </p:nvPr>
        </p:nvSpPr>
        <p:spPr>
          <a:xfrm>
            <a:off x="5528555"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3" name="Text Placeholder 3">
            <a:extLst>
              <a:ext uri="{FF2B5EF4-FFF2-40B4-BE49-F238E27FC236}">
                <a16:creationId xmlns:a16="http://schemas.microsoft.com/office/drawing/2014/main" id="{ACD8453E-BDB1-5F48-BCA1-4FCACC45CA04}"/>
              </a:ext>
            </a:extLst>
          </p:cNvPr>
          <p:cNvSpPr>
            <a:spLocks noGrp="1"/>
          </p:cNvSpPr>
          <p:nvPr>
            <p:ph type="body" sz="quarter" idx="18" hasCustomPrompt="1"/>
          </p:nvPr>
        </p:nvSpPr>
        <p:spPr>
          <a:xfrm>
            <a:off x="7158947" y="2334403"/>
            <a:ext cx="1271587" cy="1047749"/>
          </a:xfrm>
          <a:prstGeom prst="rect">
            <a:avLst/>
          </a:prstGeom>
          <a:ln>
            <a:noFill/>
          </a:ln>
        </p:spPr>
        <p:txBody>
          <a:bodyPr anchor="ctr"/>
          <a:lstStyle>
            <a:lvl1pPr marL="0" indent="0" algn="ctr">
              <a:buNone/>
              <a:defRPr sz="12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4" name="Text Placeholder 11">
            <a:extLst>
              <a:ext uri="{FF2B5EF4-FFF2-40B4-BE49-F238E27FC236}">
                <a16:creationId xmlns:a16="http://schemas.microsoft.com/office/drawing/2014/main" id="{8BFEED4B-2981-7C41-9400-E9B5F4787208}"/>
              </a:ext>
            </a:extLst>
          </p:cNvPr>
          <p:cNvSpPr>
            <a:spLocks noGrp="1"/>
          </p:cNvSpPr>
          <p:nvPr>
            <p:ph type="body" sz="quarter" idx="19"/>
          </p:nvPr>
        </p:nvSpPr>
        <p:spPr>
          <a:xfrm>
            <a:off x="2186073"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5" name="Text Placeholder 11">
            <a:extLst>
              <a:ext uri="{FF2B5EF4-FFF2-40B4-BE49-F238E27FC236}">
                <a16:creationId xmlns:a16="http://schemas.microsoft.com/office/drawing/2014/main" id="{4631E9EB-127C-F04B-B131-942EDA9936C3}"/>
              </a:ext>
            </a:extLst>
          </p:cNvPr>
          <p:cNvSpPr>
            <a:spLocks noGrp="1"/>
          </p:cNvSpPr>
          <p:nvPr>
            <p:ph type="body" sz="quarter" idx="20"/>
          </p:nvPr>
        </p:nvSpPr>
        <p:spPr>
          <a:xfrm>
            <a:off x="3837675"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6" name="Text Placeholder 11">
            <a:extLst>
              <a:ext uri="{FF2B5EF4-FFF2-40B4-BE49-F238E27FC236}">
                <a16:creationId xmlns:a16="http://schemas.microsoft.com/office/drawing/2014/main" id="{3A27D70B-E4F1-534C-893E-FCA7DB6A9F0F}"/>
              </a:ext>
            </a:extLst>
          </p:cNvPr>
          <p:cNvSpPr>
            <a:spLocks noGrp="1"/>
          </p:cNvSpPr>
          <p:nvPr>
            <p:ph type="body" sz="quarter" idx="21"/>
          </p:nvPr>
        </p:nvSpPr>
        <p:spPr>
          <a:xfrm>
            <a:off x="5481366"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7" name="Text Placeholder 11">
            <a:extLst>
              <a:ext uri="{FF2B5EF4-FFF2-40B4-BE49-F238E27FC236}">
                <a16:creationId xmlns:a16="http://schemas.microsoft.com/office/drawing/2014/main" id="{EAD84E72-79AF-BF4B-A713-FDC157F6244E}"/>
              </a:ext>
            </a:extLst>
          </p:cNvPr>
          <p:cNvSpPr>
            <a:spLocks noGrp="1"/>
          </p:cNvSpPr>
          <p:nvPr>
            <p:ph type="body" sz="quarter" idx="22"/>
          </p:nvPr>
        </p:nvSpPr>
        <p:spPr>
          <a:xfrm>
            <a:off x="7104576" y="3889671"/>
            <a:ext cx="1435576" cy="1682580"/>
          </a:xfrm>
          <a:prstGeom prst="rect">
            <a:avLst/>
          </a:prstGeom>
        </p:spPr>
        <p:txBody>
          <a:bodyPr lIns="0">
            <a:noAutofit/>
          </a:bodyPr>
          <a:lstStyle>
            <a:lvl1pPr marL="0" indent="0" algn="ctr" defTabSz="92073">
              <a:spcAft>
                <a:spcPts val="0"/>
              </a:spcAft>
              <a:buFontTx/>
              <a:buNone/>
              <a:defRPr sz="1100" b="0" i="0">
                <a:solidFill>
                  <a:schemeClr val="bg2"/>
                </a:solidFill>
                <a:latin typeface="Calibri" panose="020F0502020204030204" pitchFamily="34" charset="0"/>
              </a:defRPr>
            </a:lvl1pPr>
            <a:lvl2pPr marL="177796" indent="0" algn="ctr"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60092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 Point Box Process - Blue">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accent1"/>
                </a:solidFill>
                <a:latin typeface="Calibri" panose="020F050202020403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DBADE174-E096-5640-8DA1-A6CB494EB795}"/>
              </a:ext>
            </a:extLst>
          </p:cNvPr>
          <p:cNvSpPr/>
          <p:nvPr userDrawn="1"/>
        </p:nvSpPr>
        <p:spPr>
          <a:xfrm>
            <a:off x="586598" y="1752601"/>
            <a:ext cx="1878262" cy="20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8" name="Rectangle 7">
            <a:extLst>
              <a:ext uri="{FF2B5EF4-FFF2-40B4-BE49-F238E27FC236}">
                <a16:creationId xmlns:a16="http://schemas.microsoft.com/office/drawing/2014/main" id="{11B408B0-91D5-3D47-BDD6-5F73C8E1D86B}"/>
              </a:ext>
            </a:extLst>
          </p:cNvPr>
          <p:cNvSpPr/>
          <p:nvPr userDrawn="1"/>
        </p:nvSpPr>
        <p:spPr>
          <a:xfrm>
            <a:off x="2619239" y="1752601"/>
            <a:ext cx="1878262" cy="20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9" name="Rectangle 8">
            <a:extLst>
              <a:ext uri="{FF2B5EF4-FFF2-40B4-BE49-F238E27FC236}">
                <a16:creationId xmlns:a16="http://schemas.microsoft.com/office/drawing/2014/main" id="{2FF9EF57-01B3-2D46-B536-C18D171F7AA2}"/>
              </a:ext>
            </a:extLst>
          </p:cNvPr>
          <p:cNvSpPr/>
          <p:nvPr userDrawn="1"/>
        </p:nvSpPr>
        <p:spPr>
          <a:xfrm>
            <a:off x="6684519" y="1752601"/>
            <a:ext cx="1878262" cy="20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6" name="Rectangle 15">
            <a:extLst>
              <a:ext uri="{FF2B5EF4-FFF2-40B4-BE49-F238E27FC236}">
                <a16:creationId xmlns:a16="http://schemas.microsoft.com/office/drawing/2014/main" id="{09EA2291-AEB4-F344-B23A-E2D312A3E744}"/>
              </a:ext>
            </a:extLst>
          </p:cNvPr>
          <p:cNvSpPr/>
          <p:nvPr userDrawn="1"/>
        </p:nvSpPr>
        <p:spPr>
          <a:xfrm>
            <a:off x="4651880" y="1752601"/>
            <a:ext cx="1878262" cy="20246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Calibri" panose="020F0502020204030204" pitchFamily="34" charset="0"/>
            </a:endParaRPr>
          </a:p>
        </p:txBody>
      </p:sp>
      <p:sp>
        <p:nvSpPr>
          <p:cNvPr id="18" name="Text Placeholder 11">
            <a:extLst>
              <a:ext uri="{FF2B5EF4-FFF2-40B4-BE49-F238E27FC236}">
                <a16:creationId xmlns:a16="http://schemas.microsoft.com/office/drawing/2014/main" id="{D61B8831-64CB-E745-BD78-01A5A9FE78BE}"/>
              </a:ext>
            </a:extLst>
          </p:cNvPr>
          <p:cNvSpPr>
            <a:spLocks noGrp="1"/>
          </p:cNvSpPr>
          <p:nvPr>
            <p:ph type="body" sz="quarter" idx="10"/>
          </p:nvPr>
        </p:nvSpPr>
        <p:spPr>
          <a:xfrm>
            <a:off x="575825"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19" name="Text Placeholder 3">
            <a:extLst>
              <a:ext uri="{FF2B5EF4-FFF2-40B4-BE49-F238E27FC236}">
                <a16:creationId xmlns:a16="http://schemas.microsoft.com/office/drawing/2014/main" id="{F162BFA4-F232-4745-9A8E-F1F281C18764}"/>
              </a:ext>
            </a:extLst>
          </p:cNvPr>
          <p:cNvSpPr>
            <a:spLocks noGrp="1"/>
          </p:cNvSpPr>
          <p:nvPr>
            <p:ph type="body" sz="quarter" idx="14" hasCustomPrompt="1"/>
          </p:nvPr>
        </p:nvSpPr>
        <p:spPr>
          <a:xfrm>
            <a:off x="890426"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0" name="Text Placeholder 3">
            <a:extLst>
              <a:ext uri="{FF2B5EF4-FFF2-40B4-BE49-F238E27FC236}">
                <a16:creationId xmlns:a16="http://schemas.microsoft.com/office/drawing/2014/main" id="{3B6DCD12-7856-A746-9A54-74EDAB8A32C0}"/>
              </a:ext>
            </a:extLst>
          </p:cNvPr>
          <p:cNvSpPr>
            <a:spLocks noGrp="1"/>
          </p:cNvSpPr>
          <p:nvPr>
            <p:ph type="body" sz="quarter" idx="15" hasCustomPrompt="1"/>
          </p:nvPr>
        </p:nvSpPr>
        <p:spPr>
          <a:xfrm>
            <a:off x="2940634"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1" name="Text Placeholder 3">
            <a:extLst>
              <a:ext uri="{FF2B5EF4-FFF2-40B4-BE49-F238E27FC236}">
                <a16:creationId xmlns:a16="http://schemas.microsoft.com/office/drawing/2014/main" id="{D4996BE6-02C1-3941-92BE-5C38E7C661CC}"/>
              </a:ext>
            </a:extLst>
          </p:cNvPr>
          <p:cNvSpPr>
            <a:spLocks noGrp="1"/>
          </p:cNvSpPr>
          <p:nvPr>
            <p:ph type="body" sz="quarter" idx="16" hasCustomPrompt="1"/>
          </p:nvPr>
        </p:nvSpPr>
        <p:spPr>
          <a:xfrm>
            <a:off x="4954124"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2" name="Text Placeholder 3">
            <a:extLst>
              <a:ext uri="{FF2B5EF4-FFF2-40B4-BE49-F238E27FC236}">
                <a16:creationId xmlns:a16="http://schemas.microsoft.com/office/drawing/2014/main" id="{220E7F86-AC11-CB40-9C01-CDB5D65C916F}"/>
              </a:ext>
            </a:extLst>
          </p:cNvPr>
          <p:cNvSpPr>
            <a:spLocks noGrp="1"/>
          </p:cNvSpPr>
          <p:nvPr>
            <p:ph type="body" sz="quarter" idx="17" hasCustomPrompt="1"/>
          </p:nvPr>
        </p:nvSpPr>
        <p:spPr>
          <a:xfrm>
            <a:off x="6995043"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4" name="Text Placeholder 11">
            <a:extLst>
              <a:ext uri="{FF2B5EF4-FFF2-40B4-BE49-F238E27FC236}">
                <a16:creationId xmlns:a16="http://schemas.microsoft.com/office/drawing/2014/main" id="{8BFEED4B-2981-7C41-9400-E9B5F4787208}"/>
              </a:ext>
            </a:extLst>
          </p:cNvPr>
          <p:cNvSpPr>
            <a:spLocks noGrp="1"/>
          </p:cNvSpPr>
          <p:nvPr>
            <p:ph type="body" sz="quarter" idx="19"/>
          </p:nvPr>
        </p:nvSpPr>
        <p:spPr>
          <a:xfrm>
            <a:off x="2626019"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5" name="Text Placeholder 11">
            <a:extLst>
              <a:ext uri="{FF2B5EF4-FFF2-40B4-BE49-F238E27FC236}">
                <a16:creationId xmlns:a16="http://schemas.microsoft.com/office/drawing/2014/main" id="{4631E9EB-127C-F04B-B131-942EDA9936C3}"/>
              </a:ext>
            </a:extLst>
          </p:cNvPr>
          <p:cNvSpPr>
            <a:spLocks noGrp="1"/>
          </p:cNvSpPr>
          <p:nvPr>
            <p:ph type="body" sz="quarter" idx="20"/>
          </p:nvPr>
        </p:nvSpPr>
        <p:spPr>
          <a:xfrm>
            <a:off x="4657178"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6" name="Text Placeholder 11">
            <a:extLst>
              <a:ext uri="{FF2B5EF4-FFF2-40B4-BE49-F238E27FC236}">
                <a16:creationId xmlns:a16="http://schemas.microsoft.com/office/drawing/2014/main" id="{3A27D70B-E4F1-534C-893E-FCA7DB6A9F0F}"/>
              </a:ext>
            </a:extLst>
          </p:cNvPr>
          <p:cNvSpPr>
            <a:spLocks noGrp="1"/>
          </p:cNvSpPr>
          <p:nvPr>
            <p:ph type="body" sz="quarter" idx="21"/>
          </p:nvPr>
        </p:nvSpPr>
        <p:spPr>
          <a:xfrm>
            <a:off x="6714932"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6479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 Point Box Process - Purple">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accent2"/>
                </a:solidFill>
                <a:latin typeface="Calibri" panose="020F050202020403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DBADE174-E096-5640-8DA1-A6CB494EB795}"/>
              </a:ext>
            </a:extLst>
          </p:cNvPr>
          <p:cNvSpPr/>
          <p:nvPr userDrawn="1"/>
        </p:nvSpPr>
        <p:spPr>
          <a:xfrm>
            <a:off x="586598" y="1752601"/>
            <a:ext cx="1878262" cy="2024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a:latin typeface="Calibri" panose="020F0502020204030204" pitchFamily="34" charset="0"/>
            </a:endParaRPr>
          </a:p>
        </p:txBody>
      </p:sp>
      <p:sp>
        <p:nvSpPr>
          <p:cNvPr id="8" name="Rectangle 7">
            <a:extLst>
              <a:ext uri="{FF2B5EF4-FFF2-40B4-BE49-F238E27FC236}">
                <a16:creationId xmlns:a16="http://schemas.microsoft.com/office/drawing/2014/main" id="{11B408B0-91D5-3D47-BDD6-5F73C8E1D86B}"/>
              </a:ext>
            </a:extLst>
          </p:cNvPr>
          <p:cNvSpPr/>
          <p:nvPr userDrawn="1"/>
        </p:nvSpPr>
        <p:spPr>
          <a:xfrm>
            <a:off x="2619239" y="1752601"/>
            <a:ext cx="1878262" cy="2024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a:latin typeface="Calibri" panose="020F0502020204030204" pitchFamily="34" charset="0"/>
            </a:endParaRPr>
          </a:p>
        </p:txBody>
      </p:sp>
      <p:sp>
        <p:nvSpPr>
          <p:cNvPr id="9" name="Rectangle 8">
            <a:extLst>
              <a:ext uri="{FF2B5EF4-FFF2-40B4-BE49-F238E27FC236}">
                <a16:creationId xmlns:a16="http://schemas.microsoft.com/office/drawing/2014/main" id="{2FF9EF57-01B3-2D46-B536-C18D171F7AA2}"/>
              </a:ext>
            </a:extLst>
          </p:cNvPr>
          <p:cNvSpPr/>
          <p:nvPr userDrawn="1"/>
        </p:nvSpPr>
        <p:spPr>
          <a:xfrm>
            <a:off x="6684519" y="1752601"/>
            <a:ext cx="1878262" cy="2024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a:latin typeface="Calibri" panose="020F0502020204030204" pitchFamily="34" charset="0"/>
            </a:endParaRPr>
          </a:p>
        </p:txBody>
      </p:sp>
      <p:sp>
        <p:nvSpPr>
          <p:cNvPr id="16" name="Rectangle 15">
            <a:extLst>
              <a:ext uri="{FF2B5EF4-FFF2-40B4-BE49-F238E27FC236}">
                <a16:creationId xmlns:a16="http://schemas.microsoft.com/office/drawing/2014/main" id="{09EA2291-AEB4-F344-B23A-E2D312A3E744}"/>
              </a:ext>
            </a:extLst>
          </p:cNvPr>
          <p:cNvSpPr/>
          <p:nvPr userDrawn="1"/>
        </p:nvSpPr>
        <p:spPr>
          <a:xfrm>
            <a:off x="4651880" y="1752601"/>
            <a:ext cx="1878262" cy="20246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a:latin typeface="Calibri" panose="020F0502020204030204" pitchFamily="34" charset="0"/>
            </a:endParaRPr>
          </a:p>
        </p:txBody>
      </p:sp>
      <p:sp>
        <p:nvSpPr>
          <p:cNvPr id="18" name="Text Placeholder 11">
            <a:extLst>
              <a:ext uri="{FF2B5EF4-FFF2-40B4-BE49-F238E27FC236}">
                <a16:creationId xmlns:a16="http://schemas.microsoft.com/office/drawing/2014/main" id="{D61B8831-64CB-E745-BD78-01A5A9FE78BE}"/>
              </a:ext>
            </a:extLst>
          </p:cNvPr>
          <p:cNvSpPr>
            <a:spLocks noGrp="1"/>
          </p:cNvSpPr>
          <p:nvPr>
            <p:ph type="body" sz="quarter" idx="10"/>
          </p:nvPr>
        </p:nvSpPr>
        <p:spPr>
          <a:xfrm>
            <a:off x="575825"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19" name="Text Placeholder 3">
            <a:extLst>
              <a:ext uri="{FF2B5EF4-FFF2-40B4-BE49-F238E27FC236}">
                <a16:creationId xmlns:a16="http://schemas.microsoft.com/office/drawing/2014/main" id="{F162BFA4-F232-4745-9A8E-F1F281C18764}"/>
              </a:ext>
            </a:extLst>
          </p:cNvPr>
          <p:cNvSpPr>
            <a:spLocks noGrp="1"/>
          </p:cNvSpPr>
          <p:nvPr>
            <p:ph type="body" sz="quarter" idx="14" hasCustomPrompt="1"/>
          </p:nvPr>
        </p:nvSpPr>
        <p:spPr>
          <a:xfrm>
            <a:off x="881800"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0" name="Text Placeholder 3">
            <a:extLst>
              <a:ext uri="{FF2B5EF4-FFF2-40B4-BE49-F238E27FC236}">
                <a16:creationId xmlns:a16="http://schemas.microsoft.com/office/drawing/2014/main" id="{3B6DCD12-7856-A746-9A54-74EDAB8A32C0}"/>
              </a:ext>
            </a:extLst>
          </p:cNvPr>
          <p:cNvSpPr>
            <a:spLocks noGrp="1"/>
          </p:cNvSpPr>
          <p:nvPr>
            <p:ph type="body" sz="quarter" idx="15" hasCustomPrompt="1"/>
          </p:nvPr>
        </p:nvSpPr>
        <p:spPr>
          <a:xfrm>
            <a:off x="2932008"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1" name="Text Placeholder 3">
            <a:extLst>
              <a:ext uri="{FF2B5EF4-FFF2-40B4-BE49-F238E27FC236}">
                <a16:creationId xmlns:a16="http://schemas.microsoft.com/office/drawing/2014/main" id="{D4996BE6-02C1-3941-92BE-5C38E7C661CC}"/>
              </a:ext>
            </a:extLst>
          </p:cNvPr>
          <p:cNvSpPr>
            <a:spLocks noGrp="1"/>
          </p:cNvSpPr>
          <p:nvPr>
            <p:ph type="body" sz="quarter" idx="16" hasCustomPrompt="1"/>
          </p:nvPr>
        </p:nvSpPr>
        <p:spPr>
          <a:xfrm>
            <a:off x="4945498"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2" name="Text Placeholder 3">
            <a:extLst>
              <a:ext uri="{FF2B5EF4-FFF2-40B4-BE49-F238E27FC236}">
                <a16:creationId xmlns:a16="http://schemas.microsoft.com/office/drawing/2014/main" id="{220E7F86-AC11-CB40-9C01-CDB5D65C916F}"/>
              </a:ext>
            </a:extLst>
          </p:cNvPr>
          <p:cNvSpPr>
            <a:spLocks noGrp="1"/>
          </p:cNvSpPr>
          <p:nvPr>
            <p:ph type="body" sz="quarter" idx="17" hasCustomPrompt="1"/>
          </p:nvPr>
        </p:nvSpPr>
        <p:spPr>
          <a:xfrm>
            <a:off x="6986417"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4" name="Text Placeholder 11">
            <a:extLst>
              <a:ext uri="{FF2B5EF4-FFF2-40B4-BE49-F238E27FC236}">
                <a16:creationId xmlns:a16="http://schemas.microsoft.com/office/drawing/2014/main" id="{8BFEED4B-2981-7C41-9400-E9B5F4787208}"/>
              </a:ext>
            </a:extLst>
          </p:cNvPr>
          <p:cNvSpPr>
            <a:spLocks noGrp="1"/>
          </p:cNvSpPr>
          <p:nvPr>
            <p:ph type="body" sz="quarter" idx="19"/>
          </p:nvPr>
        </p:nvSpPr>
        <p:spPr>
          <a:xfrm>
            <a:off x="2626019"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5" name="Text Placeholder 11">
            <a:extLst>
              <a:ext uri="{FF2B5EF4-FFF2-40B4-BE49-F238E27FC236}">
                <a16:creationId xmlns:a16="http://schemas.microsoft.com/office/drawing/2014/main" id="{4631E9EB-127C-F04B-B131-942EDA9936C3}"/>
              </a:ext>
            </a:extLst>
          </p:cNvPr>
          <p:cNvSpPr>
            <a:spLocks noGrp="1"/>
          </p:cNvSpPr>
          <p:nvPr>
            <p:ph type="body" sz="quarter" idx="20"/>
          </p:nvPr>
        </p:nvSpPr>
        <p:spPr>
          <a:xfrm>
            <a:off x="4657178"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6" name="Text Placeholder 11">
            <a:extLst>
              <a:ext uri="{FF2B5EF4-FFF2-40B4-BE49-F238E27FC236}">
                <a16:creationId xmlns:a16="http://schemas.microsoft.com/office/drawing/2014/main" id="{3A27D70B-E4F1-534C-893E-FCA7DB6A9F0F}"/>
              </a:ext>
            </a:extLst>
          </p:cNvPr>
          <p:cNvSpPr>
            <a:spLocks noGrp="1"/>
          </p:cNvSpPr>
          <p:nvPr>
            <p:ph type="body" sz="quarter" idx="21"/>
          </p:nvPr>
        </p:nvSpPr>
        <p:spPr>
          <a:xfrm>
            <a:off x="6714932"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6315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4 Point Box Process - Green">
    <p:spTree>
      <p:nvGrpSpPr>
        <p:cNvPr id="1" name=""/>
        <p:cNvGrpSpPr/>
        <p:nvPr/>
      </p:nvGrpSpPr>
      <p:grpSpPr>
        <a:xfrm>
          <a:off x="0" y="0"/>
          <a:ext cx="0" cy="0"/>
          <a:chOff x="0" y="0"/>
          <a:chExt cx="0" cy="0"/>
        </a:xfrm>
      </p:grpSpPr>
      <p:sp>
        <p:nvSpPr>
          <p:cNvPr id="14" name="Footer Placeholder 10">
            <a:extLst>
              <a:ext uri="{FF2B5EF4-FFF2-40B4-BE49-F238E27FC236}">
                <a16:creationId xmlns:a16="http://schemas.microsoft.com/office/drawing/2014/main" id="{087F7C96-488C-AA43-868A-7C12C2E1E1F5}"/>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5" name="Title 1">
            <a:extLst>
              <a:ext uri="{FF2B5EF4-FFF2-40B4-BE49-F238E27FC236}">
                <a16:creationId xmlns:a16="http://schemas.microsoft.com/office/drawing/2014/main" id="{C607BA69-75D3-0B42-A9D9-F3BC0DCFA685}"/>
              </a:ext>
            </a:extLst>
          </p:cNvPr>
          <p:cNvSpPr>
            <a:spLocks noGrp="1"/>
          </p:cNvSpPr>
          <p:nvPr>
            <p:ph type="title"/>
          </p:nvPr>
        </p:nvSpPr>
        <p:spPr>
          <a:xfrm>
            <a:off x="264189" y="553927"/>
            <a:ext cx="8062132" cy="771157"/>
          </a:xfrm>
          <a:prstGeom prst="rect">
            <a:avLst/>
          </a:prstGeom>
        </p:spPr>
        <p:txBody>
          <a:bodyPr/>
          <a:lstStyle>
            <a:lvl1pPr>
              <a:defRPr b="0" i="0">
                <a:solidFill>
                  <a:schemeClr val="accent3"/>
                </a:solidFill>
                <a:latin typeface="Calibri" panose="020F050202020403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DBADE174-E096-5640-8DA1-A6CB494EB795}"/>
              </a:ext>
            </a:extLst>
          </p:cNvPr>
          <p:cNvSpPr/>
          <p:nvPr userDrawn="1"/>
        </p:nvSpPr>
        <p:spPr>
          <a:xfrm>
            <a:off x="586598" y="1752601"/>
            <a:ext cx="1878262" cy="20246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a:latin typeface="Calibri" panose="020F0502020204030204" pitchFamily="34" charset="0"/>
            </a:endParaRPr>
          </a:p>
        </p:txBody>
      </p:sp>
      <p:sp>
        <p:nvSpPr>
          <p:cNvPr id="8" name="Rectangle 7">
            <a:extLst>
              <a:ext uri="{FF2B5EF4-FFF2-40B4-BE49-F238E27FC236}">
                <a16:creationId xmlns:a16="http://schemas.microsoft.com/office/drawing/2014/main" id="{11B408B0-91D5-3D47-BDD6-5F73C8E1D86B}"/>
              </a:ext>
            </a:extLst>
          </p:cNvPr>
          <p:cNvSpPr/>
          <p:nvPr userDrawn="1"/>
        </p:nvSpPr>
        <p:spPr>
          <a:xfrm>
            <a:off x="2619239" y="1752601"/>
            <a:ext cx="1878262" cy="20246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a:latin typeface="Calibri" panose="020F0502020204030204" pitchFamily="34" charset="0"/>
            </a:endParaRPr>
          </a:p>
        </p:txBody>
      </p:sp>
      <p:sp>
        <p:nvSpPr>
          <p:cNvPr id="9" name="Rectangle 8">
            <a:extLst>
              <a:ext uri="{FF2B5EF4-FFF2-40B4-BE49-F238E27FC236}">
                <a16:creationId xmlns:a16="http://schemas.microsoft.com/office/drawing/2014/main" id="{2FF9EF57-01B3-2D46-B536-C18D171F7AA2}"/>
              </a:ext>
            </a:extLst>
          </p:cNvPr>
          <p:cNvSpPr/>
          <p:nvPr userDrawn="1"/>
        </p:nvSpPr>
        <p:spPr>
          <a:xfrm>
            <a:off x="6684519" y="1752601"/>
            <a:ext cx="1878262" cy="20246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a:latin typeface="Calibri" panose="020F0502020204030204" pitchFamily="34" charset="0"/>
            </a:endParaRPr>
          </a:p>
        </p:txBody>
      </p:sp>
      <p:sp>
        <p:nvSpPr>
          <p:cNvPr id="16" name="Rectangle 15">
            <a:extLst>
              <a:ext uri="{FF2B5EF4-FFF2-40B4-BE49-F238E27FC236}">
                <a16:creationId xmlns:a16="http://schemas.microsoft.com/office/drawing/2014/main" id="{09EA2291-AEB4-F344-B23A-E2D312A3E744}"/>
              </a:ext>
            </a:extLst>
          </p:cNvPr>
          <p:cNvSpPr/>
          <p:nvPr userDrawn="1"/>
        </p:nvSpPr>
        <p:spPr>
          <a:xfrm>
            <a:off x="4651880" y="1752601"/>
            <a:ext cx="1878262" cy="20246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b="0" i="0">
              <a:latin typeface="Calibri" panose="020F0502020204030204" pitchFamily="34" charset="0"/>
            </a:endParaRPr>
          </a:p>
        </p:txBody>
      </p:sp>
      <p:sp>
        <p:nvSpPr>
          <p:cNvPr id="18" name="Text Placeholder 11">
            <a:extLst>
              <a:ext uri="{FF2B5EF4-FFF2-40B4-BE49-F238E27FC236}">
                <a16:creationId xmlns:a16="http://schemas.microsoft.com/office/drawing/2014/main" id="{D61B8831-64CB-E745-BD78-01A5A9FE78BE}"/>
              </a:ext>
            </a:extLst>
          </p:cNvPr>
          <p:cNvSpPr>
            <a:spLocks noGrp="1"/>
          </p:cNvSpPr>
          <p:nvPr>
            <p:ph type="body" sz="quarter" idx="10"/>
          </p:nvPr>
        </p:nvSpPr>
        <p:spPr>
          <a:xfrm>
            <a:off x="575825"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19" name="Text Placeholder 3">
            <a:extLst>
              <a:ext uri="{FF2B5EF4-FFF2-40B4-BE49-F238E27FC236}">
                <a16:creationId xmlns:a16="http://schemas.microsoft.com/office/drawing/2014/main" id="{F162BFA4-F232-4745-9A8E-F1F281C18764}"/>
              </a:ext>
            </a:extLst>
          </p:cNvPr>
          <p:cNvSpPr>
            <a:spLocks noGrp="1"/>
          </p:cNvSpPr>
          <p:nvPr>
            <p:ph type="body" sz="quarter" idx="14" hasCustomPrompt="1"/>
          </p:nvPr>
        </p:nvSpPr>
        <p:spPr>
          <a:xfrm>
            <a:off x="881800"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0" name="Text Placeholder 3">
            <a:extLst>
              <a:ext uri="{FF2B5EF4-FFF2-40B4-BE49-F238E27FC236}">
                <a16:creationId xmlns:a16="http://schemas.microsoft.com/office/drawing/2014/main" id="{3B6DCD12-7856-A746-9A54-74EDAB8A32C0}"/>
              </a:ext>
            </a:extLst>
          </p:cNvPr>
          <p:cNvSpPr>
            <a:spLocks noGrp="1"/>
          </p:cNvSpPr>
          <p:nvPr>
            <p:ph type="body" sz="quarter" idx="15" hasCustomPrompt="1"/>
          </p:nvPr>
        </p:nvSpPr>
        <p:spPr>
          <a:xfrm>
            <a:off x="2932008"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1" name="Text Placeholder 3">
            <a:extLst>
              <a:ext uri="{FF2B5EF4-FFF2-40B4-BE49-F238E27FC236}">
                <a16:creationId xmlns:a16="http://schemas.microsoft.com/office/drawing/2014/main" id="{D4996BE6-02C1-3941-92BE-5C38E7C661CC}"/>
              </a:ext>
            </a:extLst>
          </p:cNvPr>
          <p:cNvSpPr>
            <a:spLocks noGrp="1"/>
          </p:cNvSpPr>
          <p:nvPr>
            <p:ph type="body" sz="quarter" idx="16" hasCustomPrompt="1"/>
          </p:nvPr>
        </p:nvSpPr>
        <p:spPr>
          <a:xfrm>
            <a:off x="4945498"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2" name="Text Placeholder 3">
            <a:extLst>
              <a:ext uri="{FF2B5EF4-FFF2-40B4-BE49-F238E27FC236}">
                <a16:creationId xmlns:a16="http://schemas.microsoft.com/office/drawing/2014/main" id="{220E7F86-AC11-CB40-9C01-CDB5D65C916F}"/>
              </a:ext>
            </a:extLst>
          </p:cNvPr>
          <p:cNvSpPr>
            <a:spLocks noGrp="1"/>
          </p:cNvSpPr>
          <p:nvPr>
            <p:ph type="body" sz="quarter" idx="17" hasCustomPrompt="1"/>
          </p:nvPr>
        </p:nvSpPr>
        <p:spPr>
          <a:xfrm>
            <a:off x="6986417" y="2261611"/>
            <a:ext cx="1271587" cy="1047749"/>
          </a:xfrm>
          <a:prstGeom prst="rect">
            <a:avLst/>
          </a:prstGeom>
          <a:ln>
            <a:noFill/>
          </a:ln>
        </p:spPr>
        <p:txBody>
          <a:bodyPr anchor="ctr"/>
          <a:lstStyle>
            <a:lvl1pPr marL="0" indent="0" algn="ctr">
              <a:buNone/>
              <a:defRPr sz="1800" b="0" i="0">
                <a:solidFill>
                  <a:schemeClr val="bg1"/>
                </a:solidFill>
                <a:latin typeface="Calibri" panose="020F0502020204030204" pitchFamily="34" charset="0"/>
              </a:defRPr>
            </a:lvl1pPr>
            <a:lvl2pPr marL="457189" indent="0">
              <a:buNone/>
              <a:defRPr sz="1200"/>
            </a:lvl2pPr>
            <a:lvl3pPr marL="914378" indent="0">
              <a:buNone/>
              <a:defRPr sz="1100"/>
            </a:lvl3pPr>
            <a:lvl4pPr marL="1371566" indent="0">
              <a:buNone/>
              <a:defRPr sz="1050"/>
            </a:lvl4pPr>
            <a:lvl5pPr marL="1828754" indent="0">
              <a:buNone/>
              <a:defRPr sz="1050"/>
            </a:lvl5pPr>
          </a:lstStyle>
          <a:p>
            <a:pPr lvl="0"/>
            <a:r>
              <a:rPr lang="en-US"/>
              <a:t>CLICK TO EDIT MASTER TEXT STYLES</a:t>
            </a:r>
          </a:p>
        </p:txBody>
      </p:sp>
      <p:sp>
        <p:nvSpPr>
          <p:cNvPr id="24" name="Text Placeholder 11">
            <a:extLst>
              <a:ext uri="{FF2B5EF4-FFF2-40B4-BE49-F238E27FC236}">
                <a16:creationId xmlns:a16="http://schemas.microsoft.com/office/drawing/2014/main" id="{8BFEED4B-2981-7C41-9400-E9B5F4787208}"/>
              </a:ext>
            </a:extLst>
          </p:cNvPr>
          <p:cNvSpPr>
            <a:spLocks noGrp="1"/>
          </p:cNvSpPr>
          <p:nvPr>
            <p:ph type="body" sz="quarter" idx="19"/>
          </p:nvPr>
        </p:nvSpPr>
        <p:spPr>
          <a:xfrm>
            <a:off x="2626019"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5" name="Text Placeholder 11">
            <a:extLst>
              <a:ext uri="{FF2B5EF4-FFF2-40B4-BE49-F238E27FC236}">
                <a16:creationId xmlns:a16="http://schemas.microsoft.com/office/drawing/2014/main" id="{4631E9EB-127C-F04B-B131-942EDA9936C3}"/>
              </a:ext>
            </a:extLst>
          </p:cNvPr>
          <p:cNvSpPr>
            <a:spLocks noGrp="1"/>
          </p:cNvSpPr>
          <p:nvPr>
            <p:ph type="body" sz="quarter" idx="20"/>
          </p:nvPr>
        </p:nvSpPr>
        <p:spPr>
          <a:xfrm>
            <a:off x="4657178"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
        <p:nvSpPr>
          <p:cNvPr id="26" name="Text Placeholder 11">
            <a:extLst>
              <a:ext uri="{FF2B5EF4-FFF2-40B4-BE49-F238E27FC236}">
                <a16:creationId xmlns:a16="http://schemas.microsoft.com/office/drawing/2014/main" id="{3A27D70B-E4F1-534C-893E-FCA7DB6A9F0F}"/>
              </a:ext>
            </a:extLst>
          </p:cNvPr>
          <p:cNvSpPr>
            <a:spLocks noGrp="1"/>
          </p:cNvSpPr>
          <p:nvPr>
            <p:ph type="body" sz="quarter" idx="21"/>
          </p:nvPr>
        </p:nvSpPr>
        <p:spPr>
          <a:xfrm>
            <a:off x="6714932" y="3851383"/>
            <a:ext cx="1842471" cy="1682580"/>
          </a:xfrm>
          <a:prstGeom prst="rect">
            <a:avLst/>
          </a:prstGeom>
        </p:spPr>
        <p:txBody>
          <a:bodyPr lIns="0">
            <a:noAutofit/>
          </a:bodyPr>
          <a:lstStyle>
            <a:lvl1pPr marL="0" indent="0" algn="l" defTabSz="92073">
              <a:spcAft>
                <a:spcPts val="0"/>
              </a:spcAft>
              <a:buFontTx/>
              <a:buNone/>
              <a:defRPr sz="1100" b="0" i="0">
                <a:solidFill>
                  <a:schemeClr val="bg2"/>
                </a:solidFill>
                <a:latin typeface="Calibri" panose="020F0502020204030204" pitchFamily="34" charset="0"/>
              </a:defRPr>
            </a:lvl1pPr>
            <a:lvl2pPr marL="177796" indent="0" algn="l" defTabSz="0">
              <a:spcAft>
                <a:spcPts val="0"/>
              </a:spcAft>
              <a:buFontTx/>
              <a:buNone/>
              <a:defRPr sz="1100" b="0" i="0">
                <a:solidFill>
                  <a:schemeClr val="bg2"/>
                </a:solidFill>
                <a:latin typeface="Calibri" panose="020F0502020204030204" pitchFamily="34" charset="0"/>
              </a:defRPr>
            </a:lvl2pPr>
            <a:lvl3pPr marL="447664" indent="0" algn="ctr" defTabSz="0">
              <a:buFontTx/>
              <a:buNone/>
              <a:defRPr sz="1100">
                <a:solidFill>
                  <a:schemeClr val="bg2"/>
                </a:solidFill>
                <a:latin typeface="+mn-lt"/>
              </a:defRPr>
            </a:lvl3pPr>
            <a:lvl4pPr marL="719120" indent="0" algn="ctr" defTabSz="0">
              <a:buFontTx/>
              <a:buNone/>
              <a:defRPr sz="1100">
                <a:solidFill>
                  <a:schemeClr val="bg2"/>
                </a:solidFill>
                <a:latin typeface="+mn-lt"/>
              </a:defRPr>
            </a:lvl4pPr>
            <a:lvl5pPr marL="992163" indent="0" algn="ctr" defTabSz="0">
              <a:buFontTx/>
              <a:buNone/>
              <a:defRPr sz="1100">
                <a:solidFill>
                  <a:schemeClr val="bg2"/>
                </a:solidFill>
                <a:latin typeface="+mn-lt"/>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0893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xt and PC Screen">
    <p:spTree>
      <p:nvGrpSpPr>
        <p:cNvPr id="1" name=""/>
        <p:cNvGrpSpPr/>
        <p:nvPr/>
      </p:nvGrpSpPr>
      <p:grpSpPr>
        <a:xfrm>
          <a:off x="0" y="0"/>
          <a:ext cx="0" cy="0"/>
          <a:chOff x="0" y="0"/>
          <a:chExt cx="0" cy="0"/>
        </a:xfrm>
      </p:grpSpPr>
      <p:sp>
        <p:nvSpPr>
          <p:cNvPr id="16" name="Text Placeholder 11"/>
          <p:cNvSpPr>
            <a:spLocks noGrp="1"/>
          </p:cNvSpPr>
          <p:nvPr>
            <p:ph type="body" sz="quarter" idx="10" hasCustomPrompt="1"/>
          </p:nvPr>
        </p:nvSpPr>
        <p:spPr>
          <a:xfrm>
            <a:off x="342901" y="1752601"/>
            <a:ext cx="3677009" cy="4320396"/>
          </a:xfrm>
          <a:prstGeom prst="rect">
            <a:avLst/>
          </a:prstGeom>
        </p:spPr>
        <p:txBody>
          <a:bodyPr lIns="0">
            <a:normAutofit/>
          </a:bodyPr>
          <a:lstStyle>
            <a:lvl1pPr marL="0" indent="0" defTabSz="92073">
              <a:buFontTx/>
              <a:buNone/>
              <a:defRPr sz="1100" b="0" i="0">
                <a:solidFill>
                  <a:schemeClr val="bg2"/>
                </a:solidFill>
                <a:latin typeface="Calibri" panose="020F0502020204030204" pitchFamily="34" charset="0"/>
              </a:defRPr>
            </a:lvl1pPr>
            <a:lvl2pPr marL="177796" indent="0" defTabSz="0">
              <a:buFontTx/>
              <a:buNone/>
              <a:defRPr sz="1050" b="0" i="0">
                <a:solidFill>
                  <a:schemeClr val="bg2"/>
                </a:solidFill>
                <a:latin typeface="Calibri" panose="020F0502020204030204" pitchFamily="34" charset="0"/>
              </a:defRPr>
            </a:lvl2pPr>
            <a:lvl3pPr marL="447664" indent="0" defTabSz="0">
              <a:buFontTx/>
              <a:buNone/>
              <a:defRPr sz="1000" b="0" i="0">
                <a:solidFill>
                  <a:schemeClr val="bg2"/>
                </a:solidFill>
                <a:latin typeface="Calibri" panose="020F0502020204030204" pitchFamily="34" charset="0"/>
              </a:defRPr>
            </a:lvl3pPr>
            <a:lvl4pPr marL="719120" indent="0" defTabSz="0">
              <a:buFontTx/>
              <a:buNone/>
              <a:defRPr sz="900" b="0" i="0">
                <a:solidFill>
                  <a:schemeClr val="bg2"/>
                </a:solidFill>
                <a:latin typeface="Calibri" panose="020F0502020204030204" pitchFamily="34" charset="0"/>
              </a:defRPr>
            </a:lvl4pPr>
            <a:lvl5pPr marL="992163" indent="0" defTabSz="0">
              <a:buFontTx/>
              <a:buNone/>
              <a:defRPr sz="800" b="0" i="0">
                <a:solidFill>
                  <a:schemeClr val="bg2"/>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A54548D4-4A35-7E44-893A-0F5746DE1950}"/>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75C98348-9CD6-2F4A-8183-88D35215ADF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220211" y="1560606"/>
            <a:ext cx="4542790" cy="5100676"/>
          </a:xfrm>
          <a:prstGeom prst="rect">
            <a:avLst/>
          </a:prstGeom>
        </p:spPr>
      </p:pic>
      <p:sp>
        <p:nvSpPr>
          <p:cNvPr id="5" name="Picture Placeholder 2">
            <a:extLst>
              <a:ext uri="{FF2B5EF4-FFF2-40B4-BE49-F238E27FC236}">
                <a16:creationId xmlns:a16="http://schemas.microsoft.com/office/drawing/2014/main" id="{0B7A3911-A6A0-0D47-950E-1C049D33F2CF}"/>
              </a:ext>
            </a:extLst>
          </p:cNvPr>
          <p:cNvSpPr>
            <a:spLocks noGrp="1"/>
          </p:cNvSpPr>
          <p:nvPr>
            <p:ph type="pic" sz="quarter" idx="11"/>
          </p:nvPr>
        </p:nvSpPr>
        <p:spPr>
          <a:xfrm>
            <a:off x="4373593" y="1798611"/>
            <a:ext cx="4235569" cy="3216213"/>
          </a:xfrm>
          <a:prstGeom prst="rect">
            <a:avLst/>
          </a:prstGeom>
          <a:solidFill>
            <a:schemeClr val="bg1">
              <a:lumMod val="85000"/>
            </a:schemeClr>
          </a:solidFill>
        </p:spPr>
        <p:txBody>
          <a:bodyPr anchor="t"/>
          <a:lstStyle>
            <a:lvl1pPr algn="l">
              <a:defRPr b="0" i="0">
                <a:latin typeface="Calibri" panose="020F0502020204030204" pitchFamily="34" charset="0"/>
              </a:defRPr>
            </a:lvl1pPr>
          </a:lstStyle>
          <a:p>
            <a:r>
              <a:rPr lang="en-US"/>
              <a:t>Click icon to add picture</a:t>
            </a:r>
          </a:p>
        </p:txBody>
      </p:sp>
      <p:sp>
        <p:nvSpPr>
          <p:cNvPr id="6" name="Footer Placeholder 10">
            <a:extLst>
              <a:ext uri="{FF2B5EF4-FFF2-40B4-BE49-F238E27FC236}">
                <a16:creationId xmlns:a16="http://schemas.microsoft.com/office/drawing/2014/main" id="{97ADFDB5-D040-B940-8F57-948D5546B5BD}"/>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Tree>
    <p:extLst>
      <p:ext uri="{BB962C8B-B14F-4D97-AF65-F5344CB8AC3E}">
        <p14:creationId xmlns:p14="http://schemas.microsoft.com/office/powerpoint/2010/main" val="301097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xt and ipa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0C8FA9-8A5F-DE42-A851-52BF8459FC0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92107" y="1422401"/>
            <a:ext cx="5048834" cy="4535827"/>
          </a:xfrm>
          <a:prstGeom prst="rect">
            <a:avLst/>
          </a:prstGeom>
        </p:spPr>
      </p:pic>
      <p:sp>
        <p:nvSpPr>
          <p:cNvPr id="16" name="Text Placeholder 11"/>
          <p:cNvSpPr>
            <a:spLocks noGrp="1"/>
          </p:cNvSpPr>
          <p:nvPr>
            <p:ph type="body" sz="quarter" idx="10" hasCustomPrompt="1"/>
          </p:nvPr>
        </p:nvSpPr>
        <p:spPr>
          <a:xfrm>
            <a:off x="342901" y="1752601"/>
            <a:ext cx="2917885" cy="4320396"/>
          </a:xfrm>
          <a:prstGeom prst="rect">
            <a:avLst/>
          </a:prstGeom>
        </p:spPr>
        <p:txBody>
          <a:bodyPr lIns="0">
            <a:normAutofit/>
          </a:bodyPr>
          <a:lstStyle>
            <a:lvl1pPr marL="0" indent="0" defTabSz="92073">
              <a:buFontTx/>
              <a:buNone/>
              <a:defRPr sz="1100" b="0" i="0">
                <a:solidFill>
                  <a:schemeClr val="bg2"/>
                </a:solidFill>
                <a:latin typeface="Calibri" panose="020F0502020204030204" pitchFamily="34" charset="0"/>
              </a:defRPr>
            </a:lvl1pPr>
            <a:lvl2pPr marL="177796" indent="0" defTabSz="0">
              <a:buFontTx/>
              <a:buNone/>
              <a:defRPr sz="1050" b="0" i="0">
                <a:solidFill>
                  <a:schemeClr val="bg2"/>
                </a:solidFill>
                <a:latin typeface="Calibri" panose="020F0502020204030204" pitchFamily="34" charset="0"/>
              </a:defRPr>
            </a:lvl2pPr>
            <a:lvl3pPr marL="447664" indent="0" defTabSz="0">
              <a:buFontTx/>
              <a:buNone/>
              <a:defRPr sz="1000" b="0" i="0">
                <a:solidFill>
                  <a:schemeClr val="bg2"/>
                </a:solidFill>
                <a:latin typeface="Calibri" panose="020F0502020204030204" pitchFamily="34" charset="0"/>
              </a:defRPr>
            </a:lvl3pPr>
            <a:lvl4pPr marL="719120" indent="0" defTabSz="0">
              <a:buFontTx/>
              <a:buNone/>
              <a:defRPr sz="900" b="0" i="0">
                <a:solidFill>
                  <a:schemeClr val="bg2"/>
                </a:solidFill>
                <a:latin typeface="Calibri" panose="020F0502020204030204" pitchFamily="34" charset="0"/>
              </a:defRPr>
            </a:lvl4pPr>
            <a:lvl5pPr marL="992163" indent="0" defTabSz="0">
              <a:buFontTx/>
              <a:buNone/>
              <a:defRPr sz="800" b="0" i="0">
                <a:solidFill>
                  <a:schemeClr val="bg2"/>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A54548D4-4A35-7E44-893A-0F5746DE1950}"/>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5" name="Picture Placeholder 2">
            <a:extLst>
              <a:ext uri="{FF2B5EF4-FFF2-40B4-BE49-F238E27FC236}">
                <a16:creationId xmlns:a16="http://schemas.microsoft.com/office/drawing/2014/main" id="{0B7A3911-A6A0-0D47-950E-1C049D33F2CF}"/>
              </a:ext>
            </a:extLst>
          </p:cNvPr>
          <p:cNvSpPr>
            <a:spLocks noGrp="1"/>
          </p:cNvSpPr>
          <p:nvPr>
            <p:ph type="pic" sz="quarter" idx="11"/>
          </p:nvPr>
        </p:nvSpPr>
        <p:spPr>
          <a:xfrm>
            <a:off x="3959525" y="1741100"/>
            <a:ext cx="4528868" cy="3848819"/>
          </a:xfrm>
          <a:prstGeom prst="rect">
            <a:avLst/>
          </a:prstGeom>
          <a:solidFill>
            <a:schemeClr val="bg1">
              <a:lumMod val="85000"/>
            </a:schemeClr>
          </a:solidFill>
        </p:spPr>
        <p:txBody>
          <a:bodyPr anchor="t"/>
          <a:lstStyle>
            <a:lvl1pPr algn="l">
              <a:defRPr b="0" i="0">
                <a:latin typeface="Calibri" panose="020F0502020204030204" pitchFamily="34" charset="0"/>
              </a:defRPr>
            </a:lvl1pPr>
          </a:lstStyle>
          <a:p>
            <a:r>
              <a:rPr lang="en-US"/>
              <a:t>Click icon to add picture</a:t>
            </a:r>
          </a:p>
        </p:txBody>
      </p:sp>
      <p:sp>
        <p:nvSpPr>
          <p:cNvPr id="6" name="Footer Placeholder 10">
            <a:extLst>
              <a:ext uri="{FF2B5EF4-FFF2-40B4-BE49-F238E27FC236}">
                <a16:creationId xmlns:a16="http://schemas.microsoft.com/office/drawing/2014/main" id="{97ADFDB5-D040-B940-8F57-948D5546B5BD}"/>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Tree>
    <p:extLst>
      <p:ext uri="{BB962C8B-B14F-4D97-AF65-F5344CB8AC3E}">
        <p14:creationId xmlns:p14="http://schemas.microsoft.com/office/powerpoint/2010/main" val="762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62171783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Text and laptop">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6FA3C4-3F41-2646-97DE-A04A4D44E6E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96706" y="1518250"/>
            <a:ext cx="6747294" cy="4753155"/>
          </a:xfrm>
          <a:prstGeom prst="rect">
            <a:avLst/>
          </a:prstGeom>
        </p:spPr>
      </p:pic>
      <p:sp>
        <p:nvSpPr>
          <p:cNvPr id="16" name="Text Placeholder 11"/>
          <p:cNvSpPr>
            <a:spLocks noGrp="1"/>
          </p:cNvSpPr>
          <p:nvPr>
            <p:ph type="body" sz="quarter" idx="10" hasCustomPrompt="1"/>
          </p:nvPr>
        </p:nvSpPr>
        <p:spPr>
          <a:xfrm>
            <a:off x="342901" y="1752601"/>
            <a:ext cx="2434806" cy="4320396"/>
          </a:xfrm>
          <a:prstGeom prst="rect">
            <a:avLst/>
          </a:prstGeom>
        </p:spPr>
        <p:txBody>
          <a:bodyPr lIns="0">
            <a:normAutofit/>
          </a:bodyPr>
          <a:lstStyle>
            <a:lvl1pPr marL="0" indent="0" defTabSz="92073">
              <a:buFontTx/>
              <a:buNone/>
              <a:defRPr sz="1100" b="0" i="0">
                <a:solidFill>
                  <a:schemeClr val="bg2"/>
                </a:solidFill>
                <a:latin typeface="Calibri" panose="020F0502020204030204" pitchFamily="34" charset="0"/>
              </a:defRPr>
            </a:lvl1pPr>
            <a:lvl2pPr marL="177796" indent="0" defTabSz="0">
              <a:buFontTx/>
              <a:buNone/>
              <a:defRPr sz="1050" b="0" i="0">
                <a:solidFill>
                  <a:schemeClr val="bg2"/>
                </a:solidFill>
                <a:latin typeface="Calibri" panose="020F0502020204030204" pitchFamily="34" charset="0"/>
              </a:defRPr>
            </a:lvl2pPr>
            <a:lvl3pPr marL="447664" indent="0" defTabSz="0">
              <a:buFontTx/>
              <a:buNone/>
              <a:defRPr sz="1000" b="0" i="0">
                <a:solidFill>
                  <a:schemeClr val="bg2"/>
                </a:solidFill>
                <a:latin typeface="Calibri" panose="020F0502020204030204" pitchFamily="34" charset="0"/>
              </a:defRPr>
            </a:lvl3pPr>
            <a:lvl4pPr marL="719120" indent="0" defTabSz="0">
              <a:buFontTx/>
              <a:buNone/>
              <a:defRPr sz="900" b="0" i="0">
                <a:solidFill>
                  <a:schemeClr val="bg2"/>
                </a:solidFill>
                <a:latin typeface="Calibri" panose="020F0502020204030204" pitchFamily="34" charset="0"/>
              </a:defRPr>
            </a:lvl4pPr>
            <a:lvl5pPr marL="992163" indent="0" defTabSz="0">
              <a:buFontTx/>
              <a:buNone/>
              <a:defRPr sz="800" b="0" i="0">
                <a:solidFill>
                  <a:schemeClr val="bg2"/>
                </a:solidFill>
                <a:latin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A54548D4-4A35-7E44-893A-0F5746DE1950}"/>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5" name="Picture Placeholder 2">
            <a:extLst>
              <a:ext uri="{FF2B5EF4-FFF2-40B4-BE49-F238E27FC236}">
                <a16:creationId xmlns:a16="http://schemas.microsoft.com/office/drawing/2014/main" id="{0B7A3911-A6A0-0D47-950E-1C049D33F2CF}"/>
              </a:ext>
            </a:extLst>
          </p:cNvPr>
          <p:cNvSpPr>
            <a:spLocks noGrp="1"/>
          </p:cNvSpPr>
          <p:nvPr>
            <p:ph type="pic" sz="quarter" idx="11"/>
          </p:nvPr>
        </p:nvSpPr>
        <p:spPr>
          <a:xfrm>
            <a:off x="3579965" y="1867619"/>
            <a:ext cx="4425349" cy="3687792"/>
          </a:xfrm>
          <a:prstGeom prst="rect">
            <a:avLst/>
          </a:prstGeom>
          <a:solidFill>
            <a:schemeClr val="bg1">
              <a:lumMod val="85000"/>
            </a:schemeClr>
          </a:solidFill>
        </p:spPr>
        <p:txBody>
          <a:bodyPr anchor="t"/>
          <a:lstStyle>
            <a:lvl1pPr algn="l">
              <a:defRPr b="0" i="0">
                <a:latin typeface="Calibri" panose="020F0502020204030204" pitchFamily="34" charset="0"/>
              </a:defRPr>
            </a:lvl1pPr>
          </a:lstStyle>
          <a:p>
            <a:r>
              <a:rPr lang="en-US"/>
              <a:t>Click icon to add picture</a:t>
            </a:r>
          </a:p>
        </p:txBody>
      </p:sp>
      <p:sp>
        <p:nvSpPr>
          <p:cNvPr id="6" name="Footer Placeholder 10">
            <a:extLst>
              <a:ext uri="{FF2B5EF4-FFF2-40B4-BE49-F238E27FC236}">
                <a16:creationId xmlns:a16="http://schemas.microsoft.com/office/drawing/2014/main" id="{97ADFDB5-D040-B940-8F57-948D5546B5BD}"/>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Tree>
    <p:extLst>
      <p:ext uri="{BB962C8B-B14F-4D97-AF65-F5344CB8AC3E}">
        <p14:creationId xmlns:p14="http://schemas.microsoft.com/office/powerpoint/2010/main" val="2030095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2 screen data comparis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25E593-1C27-F54D-BAE9-4A394006531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692651" y="1526986"/>
            <a:ext cx="4014470" cy="4507475"/>
          </a:xfrm>
          <a:prstGeom prst="rect">
            <a:avLst/>
          </a:prstGeom>
        </p:spPr>
      </p:pic>
      <p:pic>
        <p:nvPicPr>
          <p:cNvPr id="9" name="Picture 8">
            <a:extLst>
              <a:ext uri="{FF2B5EF4-FFF2-40B4-BE49-F238E27FC236}">
                <a16:creationId xmlns:a16="http://schemas.microsoft.com/office/drawing/2014/main" id="{2969F142-FA0E-0349-9663-CF647EE6E38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6251" y="1526986"/>
            <a:ext cx="4014470" cy="4507475"/>
          </a:xfrm>
          <a:prstGeom prst="rect">
            <a:avLst/>
          </a:prstGeom>
        </p:spPr>
      </p:pic>
      <p:sp>
        <p:nvSpPr>
          <p:cNvPr id="7" name="Title 1">
            <a:extLst>
              <a:ext uri="{FF2B5EF4-FFF2-40B4-BE49-F238E27FC236}">
                <a16:creationId xmlns:a16="http://schemas.microsoft.com/office/drawing/2014/main" id="{A54548D4-4A35-7E44-893A-0F5746DE1950}"/>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5" name="Picture Placeholder 2">
            <a:extLst>
              <a:ext uri="{FF2B5EF4-FFF2-40B4-BE49-F238E27FC236}">
                <a16:creationId xmlns:a16="http://schemas.microsoft.com/office/drawing/2014/main" id="{0B7A3911-A6A0-0D47-950E-1C049D33F2CF}"/>
              </a:ext>
            </a:extLst>
          </p:cNvPr>
          <p:cNvSpPr>
            <a:spLocks noGrp="1"/>
          </p:cNvSpPr>
          <p:nvPr>
            <p:ph type="pic" sz="quarter" idx="11"/>
          </p:nvPr>
        </p:nvSpPr>
        <p:spPr>
          <a:xfrm>
            <a:off x="4822166" y="1706596"/>
            <a:ext cx="3743862" cy="2882659"/>
          </a:xfrm>
          <a:prstGeom prst="rect">
            <a:avLst/>
          </a:prstGeom>
          <a:solidFill>
            <a:schemeClr val="bg1">
              <a:lumMod val="85000"/>
            </a:schemeClr>
          </a:solidFill>
        </p:spPr>
        <p:txBody>
          <a:bodyPr anchor="t"/>
          <a:lstStyle>
            <a:lvl1pPr algn="l">
              <a:defRPr b="0" i="0">
                <a:latin typeface="Calibri" panose="020F0502020204030204" pitchFamily="34" charset="0"/>
              </a:defRPr>
            </a:lvl1pPr>
          </a:lstStyle>
          <a:p>
            <a:r>
              <a:rPr lang="en-US"/>
              <a:t>Click icon to add picture</a:t>
            </a:r>
          </a:p>
        </p:txBody>
      </p:sp>
      <p:sp>
        <p:nvSpPr>
          <p:cNvPr id="6" name="Footer Placeholder 10">
            <a:extLst>
              <a:ext uri="{FF2B5EF4-FFF2-40B4-BE49-F238E27FC236}">
                <a16:creationId xmlns:a16="http://schemas.microsoft.com/office/drawing/2014/main" id="{97ADFDB5-D040-B940-8F57-948D5546B5BD}"/>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10" name="Picture Placeholder 2">
            <a:extLst>
              <a:ext uri="{FF2B5EF4-FFF2-40B4-BE49-F238E27FC236}">
                <a16:creationId xmlns:a16="http://schemas.microsoft.com/office/drawing/2014/main" id="{D9A9D375-1269-0545-BD2B-5A7BCB4D804A}"/>
              </a:ext>
            </a:extLst>
          </p:cNvPr>
          <p:cNvSpPr>
            <a:spLocks noGrp="1"/>
          </p:cNvSpPr>
          <p:nvPr>
            <p:ph type="pic" sz="quarter" idx="12"/>
          </p:nvPr>
        </p:nvSpPr>
        <p:spPr>
          <a:xfrm>
            <a:off x="618226" y="1729598"/>
            <a:ext cx="3743862" cy="2882659"/>
          </a:xfrm>
          <a:prstGeom prst="rect">
            <a:avLst/>
          </a:prstGeom>
          <a:solidFill>
            <a:schemeClr val="bg1">
              <a:lumMod val="85000"/>
            </a:schemeClr>
          </a:solidFill>
        </p:spPr>
        <p:txBody>
          <a:bodyPr anchor="t"/>
          <a:lstStyle>
            <a:lvl1pPr algn="l">
              <a:defRPr b="0" i="0">
                <a:latin typeface="Calibri" panose="020F0502020204030204" pitchFamily="34" charset="0"/>
              </a:defRPr>
            </a:lvl1pPr>
          </a:lstStyle>
          <a:p>
            <a:r>
              <a:rPr lang="en-US"/>
              <a:t>Click icon to add picture</a:t>
            </a:r>
          </a:p>
        </p:txBody>
      </p:sp>
    </p:spTree>
    <p:extLst>
      <p:ext uri="{BB962C8B-B14F-4D97-AF65-F5344CB8AC3E}">
        <p14:creationId xmlns:p14="http://schemas.microsoft.com/office/powerpoint/2010/main" val="68737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2 screen data comparison with tex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4866FC-2055-5142-B87C-BEF0650815F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9077" y="1506743"/>
            <a:ext cx="4058990" cy="3522404"/>
          </a:xfrm>
          <a:prstGeom prst="rect">
            <a:avLst/>
          </a:prstGeom>
        </p:spPr>
      </p:pic>
      <p:pic>
        <p:nvPicPr>
          <p:cNvPr id="12" name="Picture 11">
            <a:extLst>
              <a:ext uri="{FF2B5EF4-FFF2-40B4-BE49-F238E27FC236}">
                <a16:creationId xmlns:a16="http://schemas.microsoft.com/office/drawing/2014/main" id="{9BE02AA2-A005-0D47-AEBA-A55628C601B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82635" y="1518245"/>
            <a:ext cx="4058990" cy="3522404"/>
          </a:xfrm>
          <a:prstGeom prst="rect">
            <a:avLst/>
          </a:prstGeom>
        </p:spPr>
      </p:pic>
      <p:sp>
        <p:nvSpPr>
          <p:cNvPr id="7" name="Title 1">
            <a:extLst>
              <a:ext uri="{FF2B5EF4-FFF2-40B4-BE49-F238E27FC236}">
                <a16:creationId xmlns:a16="http://schemas.microsoft.com/office/drawing/2014/main" id="{A54548D4-4A35-7E44-893A-0F5746DE1950}"/>
              </a:ext>
            </a:extLst>
          </p:cNvPr>
          <p:cNvSpPr>
            <a:spLocks noGrp="1"/>
          </p:cNvSpPr>
          <p:nvPr>
            <p:ph type="title"/>
          </p:nvPr>
        </p:nvSpPr>
        <p:spPr>
          <a:xfrm>
            <a:off x="264189" y="553927"/>
            <a:ext cx="8062132" cy="771157"/>
          </a:xfrm>
          <a:prstGeom prst="rect">
            <a:avLst/>
          </a:prstGeom>
        </p:spPr>
        <p:txBody>
          <a:bodyPr/>
          <a:lstStyle>
            <a:lvl1pPr>
              <a:defRPr b="0" i="0">
                <a:solidFill>
                  <a:schemeClr val="bg2"/>
                </a:solidFill>
                <a:latin typeface="Calibri" panose="020F0502020204030204" pitchFamily="34" charset="0"/>
              </a:defRPr>
            </a:lvl1pPr>
          </a:lstStyle>
          <a:p>
            <a:r>
              <a:rPr lang="en-US"/>
              <a:t>Click to edit Master title style</a:t>
            </a:r>
          </a:p>
        </p:txBody>
      </p:sp>
      <p:sp>
        <p:nvSpPr>
          <p:cNvPr id="5" name="Picture Placeholder 2">
            <a:extLst>
              <a:ext uri="{FF2B5EF4-FFF2-40B4-BE49-F238E27FC236}">
                <a16:creationId xmlns:a16="http://schemas.microsoft.com/office/drawing/2014/main" id="{0B7A3911-A6A0-0D47-950E-1C049D33F2CF}"/>
              </a:ext>
            </a:extLst>
          </p:cNvPr>
          <p:cNvSpPr>
            <a:spLocks noGrp="1"/>
          </p:cNvSpPr>
          <p:nvPr>
            <p:ph type="pic" sz="quarter" idx="11"/>
          </p:nvPr>
        </p:nvSpPr>
        <p:spPr>
          <a:xfrm>
            <a:off x="4899805" y="1810107"/>
            <a:ext cx="3614468" cy="2917169"/>
          </a:xfrm>
          <a:prstGeom prst="rect">
            <a:avLst/>
          </a:prstGeom>
          <a:solidFill>
            <a:schemeClr val="bg1">
              <a:lumMod val="85000"/>
            </a:schemeClr>
          </a:solidFill>
        </p:spPr>
        <p:txBody>
          <a:bodyPr anchor="t"/>
          <a:lstStyle>
            <a:lvl1pPr algn="l">
              <a:defRPr b="0" i="0">
                <a:latin typeface="Calibri" panose="020F0502020204030204" pitchFamily="34" charset="0"/>
              </a:defRPr>
            </a:lvl1pPr>
          </a:lstStyle>
          <a:p>
            <a:r>
              <a:rPr lang="en-US"/>
              <a:t>Click icon to add picture</a:t>
            </a:r>
          </a:p>
        </p:txBody>
      </p:sp>
      <p:sp>
        <p:nvSpPr>
          <p:cNvPr id="6" name="Footer Placeholder 10">
            <a:extLst>
              <a:ext uri="{FF2B5EF4-FFF2-40B4-BE49-F238E27FC236}">
                <a16:creationId xmlns:a16="http://schemas.microsoft.com/office/drawing/2014/main" id="{97ADFDB5-D040-B940-8F57-948D5546B5BD}"/>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sp>
        <p:nvSpPr>
          <p:cNvPr id="10" name="Picture Placeholder 2">
            <a:extLst>
              <a:ext uri="{FF2B5EF4-FFF2-40B4-BE49-F238E27FC236}">
                <a16:creationId xmlns:a16="http://schemas.microsoft.com/office/drawing/2014/main" id="{D9A9D375-1269-0545-BD2B-5A7BCB4D804A}"/>
              </a:ext>
            </a:extLst>
          </p:cNvPr>
          <p:cNvSpPr>
            <a:spLocks noGrp="1"/>
          </p:cNvSpPr>
          <p:nvPr>
            <p:ph type="pic" sz="quarter" idx="12"/>
          </p:nvPr>
        </p:nvSpPr>
        <p:spPr>
          <a:xfrm>
            <a:off x="592348" y="1821609"/>
            <a:ext cx="3651848" cy="2882659"/>
          </a:xfrm>
          <a:prstGeom prst="rect">
            <a:avLst/>
          </a:prstGeom>
          <a:solidFill>
            <a:schemeClr val="bg1">
              <a:lumMod val="85000"/>
            </a:schemeClr>
          </a:solidFill>
        </p:spPr>
        <p:txBody>
          <a:bodyPr anchor="t"/>
          <a:lstStyle>
            <a:lvl1pPr algn="l">
              <a:defRPr b="0" i="0">
                <a:latin typeface="Calibri" panose="020F0502020204030204" pitchFamily="34" charset="0"/>
              </a:defRPr>
            </a:lvl1pPr>
          </a:lstStyle>
          <a:p>
            <a:r>
              <a:rPr lang="en-US"/>
              <a:t>Click icon to add picture</a:t>
            </a:r>
          </a:p>
        </p:txBody>
      </p:sp>
      <p:sp>
        <p:nvSpPr>
          <p:cNvPr id="13" name="Text Placeholder 2">
            <a:extLst>
              <a:ext uri="{FF2B5EF4-FFF2-40B4-BE49-F238E27FC236}">
                <a16:creationId xmlns:a16="http://schemas.microsoft.com/office/drawing/2014/main" id="{6128FDCE-0B46-3B47-8FAE-3FFC23802324}"/>
              </a:ext>
            </a:extLst>
          </p:cNvPr>
          <p:cNvSpPr>
            <a:spLocks noGrp="1"/>
          </p:cNvSpPr>
          <p:nvPr>
            <p:ph type="body" sz="quarter" idx="24"/>
          </p:nvPr>
        </p:nvSpPr>
        <p:spPr>
          <a:xfrm>
            <a:off x="347774" y="5090841"/>
            <a:ext cx="8415227" cy="976403"/>
          </a:xfrm>
          <a:prstGeom prst="rect">
            <a:avLst/>
          </a:prstGeom>
        </p:spPr>
        <p:txBody>
          <a:bodyPr vert="horz" lIns="0"/>
          <a:lstStyle>
            <a:lvl1pPr marL="0" indent="0">
              <a:lnSpc>
                <a:spcPct val="100000"/>
              </a:lnSpc>
              <a:spcBef>
                <a:spcPts val="0"/>
              </a:spcBef>
              <a:buNone/>
              <a:tabLst>
                <a:tab pos="447664" algn="l"/>
              </a:tabLst>
              <a:defRPr sz="1100" b="0" i="0">
                <a:solidFill>
                  <a:schemeClr val="bg2"/>
                </a:solidFill>
                <a:latin typeface="Calibri" panose="020F0502020204030204" pitchFamily="34" charset="0"/>
              </a:defRPr>
            </a:lvl1pPr>
            <a:lvl2pPr marL="266693" indent="0">
              <a:spcBef>
                <a:spcPts val="0"/>
              </a:spcBef>
              <a:buNone/>
              <a:defRPr sz="1200">
                <a:solidFill>
                  <a:srgbClr val="5F574F"/>
                </a:solidFill>
              </a:defRPr>
            </a:lvl2pPr>
            <a:lvl3pPr marL="709595" indent="0">
              <a:spcBef>
                <a:spcPts val="0"/>
              </a:spcBef>
              <a:buNone/>
              <a:defRPr sz="1200">
                <a:solidFill>
                  <a:srgbClr val="5F574F"/>
                </a:solidFill>
              </a:defRPr>
            </a:lvl3pPr>
            <a:lvl4pPr marL="1076298" indent="0">
              <a:spcBef>
                <a:spcPts val="0"/>
              </a:spcBef>
              <a:buNone/>
              <a:defRPr sz="1200">
                <a:solidFill>
                  <a:srgbClr val="5F574F"/>
                </a:solidFill>
              </a:defRPr>
            </a:lvl4pPr>
            <a:lvl5pPr marL="1608098" indent="0">
              <a:spcBef>
                <a:spcPts val="0"/>
              </a:spcBef>
              <a:buNone/>
              <a:defRPr sz="1200">
                <a:solidFill>
                  <a:srgbClr val="5F574F"/>
                </a:solidFill>
              </a:defRPr>
            </a:lvl5pPr>
          </a:lstStyle>
          <a:p>
            <a:pPr lvl="0"/>
            <a:r>
              <a:rPr lang="en-GB"/>
              <a:t>Click to edit Master text styles</a:t>
            </a:r>
          </a:p>
        </p:txBody>
      </p:sp>
    </p:spTree>
    <p:extLst>
      <p:ext uri="{BB962C8B-B14F-4D97-AF65-F5344CB8AC3E}">
        <p14:creationId xmlns:p14="http://schemas.microsoft.com/office/powerpoint/2010/main" val="64949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3p's">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B82BDE-45C7-3F4A-BAA0-FECE0FC11E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2808" y="1543952"/>
            <a:ext cx="6153587" cy="3302371"/>
          </a:xfrm>
          <a:prstGeom prst="rect">
            <a:avLst/>
          </a:prstGeom>
        </p:spPr>
      </p:pic>
    </p:spTree>
    <p:extLst>
      <p:ext uri="{BB962C8B-B14F-4D97-AF65-F5344CB8AC3E}">
        <p14:creationId xmlns:p14="http://schemas.microsoft.com/office/powerpoint/2010/main" val="382899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21ABF27-0FD3-CA40-9545-1F6713C4471F}"/>
              </a:ext>
            </a:extLst>
          </p:cNvPr>
          <p:cNvSpPr>
            <a:spLocks noGrp="1"/>
          </p:cNvSpPr>
          <p:nvPr>
            <p:ph type="body" sz="quarter" idx="11" hasCustomPrompt="1"/>
          </p:nvPr>
        </p:nvSpPr>
        <p:spPr>
          <a:xfrm>
            <a:off x="350838" y="1494367"/>
            <a:ext cx="8061744" cy="4124953"/>
          </a:xfrm>
          <a:prstGeom prst="rect">
            <a:avLst/>
          </a:prstGeom>
        </p:spPr>
        <p:txBody>
          <a:bodyPr anchor="t" anchorCtr="0"/>
          <a:lstStyle>
            <a:lvl1pPr>
              <a:defRPr sz="1100">
                <a:solidFill>
                  <a:schemeClr val="bg1"/>
                </a:solidFill>
              </a:defRPr>
            </a:lvl1pPr>
            <a:lvl2pPr marL="171446" indent="-171446">
              <a:buFont typeface="Arial" panose="020B0604020202020204" pitchFamily="34" charset="0"/>
              <a:buChar char="•"/>
              <a:defRPr sz="1100">
                <a:solidFill>
                  <a:schemeClr val="bg1"/>
                </a:solidFill>
              </a:defRPr>
            </a:lvl2pPr>
            <a:lvl3pPr marL="342892" indent="-288918">
              <a:buSzPct val="60000"/>
              <a:buFont typeface="Courier New" panose="02070309020205020404" pitchFamily="49" charset="0"/>
              <a:buChar char="o"/>
              <a:tabLst/>
              <a:defRPr sz="1100">
                <a:solidFill>
                  <a:schemeClr val="bg1"/>
                </a:solidFill>
              </a:defRPr>
            </a:lvl3pPr>
            <a:lvl4pPr>
              <a:defRPr sz="1100">
                <a:solidFill>
                  <a:schemeClr val="bg1"/>
                </a:solidFill>
              </a:defRPr>
            </a:lvl4pPr>
            <a:lvl5pPr>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FC85B2BB-A9D4-AF4D-B288-9CB10AEE5677}"/>
              </a:ext>
            </a:extLst>
          </p:cNvPr>
          <p:cNvSpPr>
            <a:spLocks noGrp="1"/>
          </p:cNvSpPr>
          <p:nvPr>
            <p:ph type="title"/>
          </p:nvPr>
        </p:nvSpPr>
        <p:spPr>
          <a:xfrm>
            <a:off x="264189" y="553927"/>
            <a:ext cx="8062132" cy="771157"/>
          </a:xfrm>
          <a:prstGeom prst="rect">
            <a:avLst/>
          </a:prstGeom>
        </p:spPr>
        <p:txBody>
          <a:bodyPr/>
          <a:lstStyle>
            <a:lvl1pPr>
              <a:defRPr b="0">
                <a:solidFill>
                  <a:schemeClr val="bg1"/>
                </a:solidFill>
              </a:defRPr>
            </a:lvl1pPr>
          </a:lstStyle>
          <a:p>
            <a:r>
              <a:rPr lang="en-US"/>
              <a:t>Click to edit Master title style</a:t>
            </a:r>
          </a:p>
        </p:txBody>
      </p:sp>
    </p:spTree>
    <p:extLst>
      <p:ext uri="{BB962C8B-B14F-4D97-AF65-F5344CB8AC3E}">
        <p14:creationId xmlns:p14="http://schemas.microsoft.com/office/powerpoint/2010/main" val="247278277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Block divider - Blu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00B08A-8686-D044-A901-8415C58528FC}"/>
              </a:ext>
            </a:extLst>
          </p:cNvPr>
          <p:cNvSpPr txBox="1">
            <a:spLocks/>
          </p:cNvSpPr>
          <p:nvPr userDrawn="1"/>
        </p:nvSpPr>
        <p:spPr>
          <a:xfrm>
            <a:off x="1308848" y="0"/>
            <a:ext cx="7835153" cy="6858000"/>
          </a:xfrm>
          <a:prstGeom prst="rect">
            <a:avLst/>
          </a:prstGeom>
          <a:solidFill>
            <a:schemeClr val="bg1"/>
          </a:solidFill>
        </p:spPr>
        <p:txBody>
          <a:bodyPr anchor="t">
            <a:normAutofit/>
          </a:bodyPr>
          <a:lstStyle>
            <a:lvl1pPr algn="l" defTabSz="685800" rtl="0" eaLnBrk="1" latinLnBrk="0" hangingPunct="1">
              <a:lnSpc>
                <a:spcPts val="3120"/>
              </a:lnSpc>
              <a:spcBef>
                <a:spcPct val="0"/>
              </a:spcBef>
              <a:buNone/>
              <a:defRPr sz="2600" b="0" kern="1200">
                <a:solidFill>
                  <a:schemeClr val="accent2"/>
                </a:solidFill>
                <a:latin typeface="+mj-lt"/>
                <a:ea typeface="+mj-ea"/>
                <a:cs typeface="+mj-cs"/>
              </a:defRPr>
            </a:lvl1pPr>
          </a:lstStyle>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a:p>
            <a:pPr marR="0" lvl="0" indent="0" algn="ctr" defTabSz="685783" rtl="0" eaLnBrk="1" fontAlgn="auto" latinLnBrk="0" hangingPunct="1">
              <a:lnSpc>
                <a:spcPct val="100000"/>
              </a:lnSpc>
              <a:spcBef>
                <a:spcPct val="0"/>
              </a:spcBef>
              <a:spcAft>
                <a:spcPts val="0"/>
              </a:spcAft>
              <a:buClrTx/>
              <a:buSzTx/>
              <a:buFontTx/>
              <a:buNone/>
              <a:tabLst/>
              <a:defRPr/>
            </a:pPr>
            <a:endParaRPr lang="en-US" sz="2600" b="0" i="0">
              <a:solidFill>
                <a:srgbClr val="FFFFFF"/>
              </a:solidFill>
              <a:latin typeface="Calibri" panose="020F0502020204030204" pitchFamily="34" charset="0"/>
            </a:endParaRPr>
          </a:p>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a:p>
            <a:pPr marR="0" lvl="0" indent="0" algn="ctr" defTabSz="685783" rtl="0" eaLnBrk="1" fontAlgn="auto" latinLnBrk="0" hangingPunct="1">
              <a:lnSpc>
                <a:spcPct val="100000"/>
              </a:lnSpc>
              <a:spcBef>
                <a:spcPct val="0"/>
              </a:spcBef>
              <a:spcAft>
                <a:spcPts val="0"/>
              </a:spcAft>
              <a:buClrTx/>
              <a:buSzTx/>
              <a:buFontTx/>
              <a:buNone/>
              <a:tabLst/>
              <a:defRPr/>
            </a:pPr>
            <a:endParaRPr kumimoji="0" lang="en-US" sz="2600" b="0" i="0" u="none" strike="noStrike" kern="1200" cap="none" spc="0" normalizeH="0" baseline="0" noProof="0">
              <a:ln>
                <a:noFill/>
              </a:ln>
              <a:solidFill>
                <a:srgbClr val="FFFFFF"/>
              </a:solidFill>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73227471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p>
            <a:pPr defTabSz="685800">
              <a:defRPr/>
            </a:pPr>
            <a:r>
              <a:rPr lang="en-GB">
                <a:solidFill>
                  <a:prstClr val="black">
                    <a:tint val="75000"/>
                  </a:prstClr>
                </a:solidFill>
              </a:rPr>
              <a:t>Copyright © Cruse Bereavement Care February 2020</a:t>
            </a:r>
          </a:p>
        </p:txBody>
      </p:sp>
      <p:sp>
        <p:nvSpPr>
          <p:cNvPr id="6" name="Slide Number Placeholder 5"/>
          <p:cNvSpPr>
            <a:spLocks noGrp="1"/>
          </p:cNvSpPr>
          <p:nvPr>
            <p:ph type="sldNum" sz="quarter" idx="12"/>
          </p:nvPr>
        </p:nvSpPr>
        <p:spPr/>
        <p:txBody>
          <a:body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sp>
        <p:nvSpPr>
          <p:cNvPr id="7" name="Title 6"/>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07022234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94920" cy="1143000"/>
          </a:xfrm>
        </p:spPr>
        <p:txBody>
          <a:bodyPr/>
          <a:lstStyle>
            <a:lvl1pPr algn="l">
              <a:defRPr/>
            </a:lvl1p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defRPr/>
            </a:pPr>
            <a:r>
              <a:rPr lang="en-US">
                <a:solidFill>
                  <a:prstClr val="black">
                    <a:tint val="75000"/>
                  </a:prstClr>
                </a:solidFill>
              </a:rPr>
              <a:t>29/01/2020</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r>
              <a:rPr lang="en-GB">
                <a:solidFill>
                  <a:prstClr val="black">
                    <a:tint val="75000"/>
                  </a:prstClr>
                </a:solidFill>
              </a:rPr>
              <a:t>Copyright © Cruse Bereavement Care February 2020</a:t>
            </a:r>
          </a:p>
        </p:txBody>
      </p:sp>
      <p:sp>
        <p:nvSpPr>
          <p:cNvPr id="6" name="Slide Number Placeholder 5"/>
          <p:cNvSpPr>
            <a:spLocks noGrp="1"/>
          </p:cNvSpPr>
          <p:nvPr>
            <p:ph type="sldNum" sz="quarter" idx="12"/>
          </p:nvPr>
        </p:nvSpPr>
        <p:spPr/>
        <p:txBody>
          <a:body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390985091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r>
              <a:rPr lang="en-US">
                <a:solidFill>
                  <a:prstClr val="black">
                    <a:tint val="75000"/>
                  </a:prstClr>
                </a:solidFill>
              </a:rPr>
              <a:t>29/01/2020</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r>
              <a:rPr lang="en-GB">
                <a:solidFill>
                  <a:prstClr val="black">
                    <a:tint val="75000"/>
                  </a:prstClr>
                </a:solidFill>
              </a:rPr>
              <a:t>Copyright © Cruse Bereavement Care February 2020</a:t>
            </a:r>
          </a:p>
        </p:txBody>
      </p:sp>
      <p:sp>
        <p:nvSpPr>
          <p:cNvPr id="6" name="Slide Number Placeholder 5"/>
          <p:cNvSpPr>
            <a:spLocks noGrp="1"/>
          </p:cNvSpPr>
          <p:nvPr>
            <p:ph type="sldNum" sz="quarter" idx="12"/>
          </p:nvPr>
        </p:nvSpPr>
        <p:spPr/>
        <p:txBody>
          <a:body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21218611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85800">
              <a:defRPr/>
            </a:pPr>
            <a:r>
              <a:rPr lang="en-US">
                <a:solidFill>
                  <a:prstClr val="black">
                    <a:tint val="75000"/>
                  </a:prstClr>
                </a:solidFill>
              </a:rPr>
              <a:t>29/01/2020</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r>
              <a:rPr lang="en-GB">
                <a:solidFill>
                  <a:prstClr val="black">
                    <a:tint val="75000"/>
                  </a:prstClr>
                </a:solidFill>
              </a:rPr>
              <a:t>Copyright © Cruse Bereavement Care February 2020</a:t>
            </a:r>
          </a:p>
        </p:txBody>
      </p:sp>
      <p:sp>
        <p:nvSpPr>
          <p:cNvPr id="7" name="Slide Number Placeholder 6"/>
          <p:cNvSpPr>
            <a:spLocks noGrp="1"/>
          </p:cNvSpPr>
          <p:nvPr>
            <p:ph type="sldNum" sz="quarter" idx="12"/>
          </p:nvPr>
        </p:nvSpPr>
        <p:spPr/>
        <p:txBody>
          <a:body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39137622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15841899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85800">
              <a:defRPr/>
            </a:pPr>
            <a:r>
              <a:rPr lang="en-US">
                <a:solidFill>
                  <a:prstClr val="black">
                    <a:tint val="75000"/>
                  </a:prstClr>
                </a:solidFill>
              </a:rPr>
              <a:t>29/01/2020</a:t>
            </a:r>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r>
              <a:rPr lang="en-GB">
                <a:solidFill>
                  <a:prstClr val="black">
                    <a:tint val="75000"/>
                  </a:prstClr>
                </a:solidFill>
              </a:rPr>
              <a:t>Copyright © Cruse Bereavement Care February 2020</a:t>
            </a:r>
          </a:p>
        </p:txBody>
      </p:sp>
      <p:sp>
        <p:nvSpPr>
          <p:cNvPr id="9" name="Slide Number Placeholder 8"/>
          <p:cNvSpPr>
            <a:spLocks noGrp="1"/>
          </p:cNvSpPr>
          <p:nvPr>
            <p:ph type="sldNum" sz="quarter" idx="12"/>
          </p:nvPr>
        </p:nvSpPr>
        <p:spPr/>
        <p:txBody>
          <a:body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23032202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85800">
              <a:defRPr/>
            </a:pPr>
            <a:r>
              <a:rPr lang="en-US">
                <a:solidFill>
                  <a:prstClr val="black">
                    <a:tint val="75000"/>
                  </a:prstClr>
                </a:solidFill>
              </a:rPr>
              <a:t>29/01/2020</a:t>
            </a:r>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r>
              <a:rPr lang="en-GB">
                <a:solidFill>
                  <a:prstClr val="black">
                    <a:tint val="75000"/>
                  </a:prstClr>
                </a:solidFill>
              </a:rPr>
              <a:t>Copyright © Cruse Bereavement Care February 2020</a:t>
            </a:r>
          </a:p>
        </p:txBody>
      </p:sp>
      <p:sp>
        <p:nvSpPr>
          <p:cNvPr id="5" name="Slide Number Placeholder 4"/>
          <p:cNvSpPr>
            <a:spLocks noGrp="1"/>
          </p:cNvSpPr>
          <p:nvPr>
            <p:ph type="sldNum" sz="quarter" idx="12"/>
          </p:nvPr>
        </p:nvSpPr>
        <p:spPr/>
        <p:txBody>
          <a:body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107795742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r>
              <a:rPr lang="en-US">
                <a:solidFill>
                  <a:prstClr val="black">
                    <a:tint val="75000"/>
                  </a:prstClr>
                </a:solidFill>
              </a:rPr>
              <a:t>29/01/2020</a:t>
            </a:r>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r>
              <a:rPr lang="en-GB">
                <a:solidFill>
                  <a:prstClr val="black">
                    <a:tint val="75000"/>
                  </a:prstClr>
                </a:solidFill>
              </a:rPr>
              <a:t>Copyright © Cruse Bereavement Care February 2020</a:t>
            </a:r>
          </a:p>
        </p:txBody>
      </p:sp>
      <p:sp>
        <p:nvSpPr>
          <p:cNvPr id="4" name="Slide Number Placeholder 3"/>
          <p:cNvSpPr>
            <a:spLocks noGrp="1"/>
          </p:cNvSpPr>
          <p:nvPr>
            <p:ph type="sldNum" sz="quarter" idx="12"/>
          </p:nvPr>
        </p:nvSpPr>
        <p:spPr/>
        <p:txBody>
          <a:body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23482500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r>
              <a:rPr lang="en-US">
                <a:solidFill>
                  <a:prstClr val="black">
                    <a:tint val="75000"/>
                  </a:prstClr>
                </a:solidFill>
              </a:rPr>
              <a:t>29/01/2020</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r>
              <a:rPr lang="en-GB">
                <a:solidFill>
                  <a:prstClr val="black">
                    <a:tint val="75000"/>
                  </a:prstClr>
                </a:solidFill>
              </a:rPr>
              <a:t>Copyright © Cruse Bereavement Care February 2020</a:t>
            </a:r>
          </a:p>
        </p:txBody>
      </p:sp>
      <p:sp>
        <p:nvSpPr>
          <p:cNvPr id="7" name="Slide Number Placeholder 6"/>
          <p:cNvSpPr>
            <a:spLocks noGrp="1"/>
          </p:cNvSpPr>
          <p:nvPr>
            <p:ph type="sldNum" sz="quarter" idx="12"/>
          </p:nvPr>
        </p:nvSpPr>
        <p:spPr/>
        <p:txBody>
          <a:body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170181848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r>
              <a:rPr lang="en-US">
                <a:solidFill>
                  <a:prstClr val="black">
                    <a:tint val="75000"/>
                  </a:prstClr>
                </a:solidFill>
              </a:rPr>
              <a:t>29/01/2020</a:t>
            </a:r>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r>
              <a:rPr lang="en-GB">
                <a:solidFill>
                  <a:prstClr val="black">
                    <a:tint val="75000"/>
                  </a:prstClr>
                </a:solidFill>
              </a:rPr>
              <a:t>Copyright © Cruse Bereavement Care February 2020</a:t>
            </a:r>
          </a:p>
        </p:txBody>
      </p:sp>
      <p:sp>
        <p:nvSpPr>
          <p:cNvPr id="7" name="Slide Number Placeholder 6"/>
          <p:cNvSpPr>
            <a:spLocks noGrp="1"/>
          </p:cNvSpPr>
          <p:nvPr>
            <p:ph type="sldNum" sz="quarter" idx="12"/>
          </p:nvPr>
        </p:nvSpPr>
        <p:spPr/>
        <p:txBody>
          <a:body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15765321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defRPr/>
            </a:pPr>
            <a:r>
              <a:rPr lang="en-US">
                <a:solidFill>
                  <a:prstClr val="black">
                    <a:tint val="75000"/>
                  </a:prstClr>
                </a:solidFill>
              </a:rPr>
              <a:t>29/01/2020</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r>
              <a:rPr lang="en-GB">
                <a:solidFill>
                  <a:prstClr val="black">
                    <a:tint val="75000"/>
                  </a:prstClr>
                </a:solidFill>
              </a:rPr>
              <a:t>Copyright © Cruse Bereavement Care February 2020</a:t>
            </a:r>
          </a:p>
        </p:txBody>
      </p:sp>
      <p:sp>
        <p:nvSpPr>
          <p:cNvPr id="6" name="Slide Number Placeholder 5"/>
          <p:cNvSpPr>
            <a:spLocks noGrp="1"/>
          </p:cNvSpPr>
          <p:nvPr>
            <p:ph type="sldNum" sz="quarter" idx="12"/>
          </p:nvPr>
        </p:nvSpPr>
        <p:spPr/>
        <p:txBody>
          <a:body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15668849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85800">
              <a:defRPr/>
            </a:pPr>
            <a:r>
              <a:rPr lang="en-US">
                <a:solidFill>
                  <a:prstClr val="black">
                    <a:tint val="75000"/>
                  </a:prstClr>
                </a:solidFill>
              </a:rPr>
              <a:t>29/01/2020</a:t>
            </a:r>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r>
              <a:rPr lang="en-GB">
                <a:solidFill>
                  <a:prstClr val="black">
                    <a:tint val="75000"/>
                  </a:prstClr>
                </a:solidFill>
              </a:rPr>
              <a:t>Copyright © Cruse Bereavement Care February 2020</a:t>
            </a:r>
          </a:p>
        </p:txBody>
      </p:sp>
      <p:sp>
        <p:nvSpPr>
          <p:cNvPr id="6" name="Slide Number Placeholder 5"/>
          <p:cNvSpPr>
            <a:spLocks noGrp="1"/>
          </p:cNvSpPr>
          <p:nvPr>
            <p:ph type="sldNum" sz="quarter" idx="12"/>
          </p:nvPr>
        </p:nvSpPr>
        <p:spPr/>
        <p:txBody>
          <a:body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spTree>
    <p:extLst>
      <p:ext uri="{BB962C8B-B14F-4D97-AF65-F5344CB8AC3E}">
        <p14:creationId xmlns:p14="http://schemas.microsoft.com/office/powerpoint/2010/main" val="206876886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8"/>
            <a:ext cx="78867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412900608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19125" y="1829155"/>
            <a:ext cx="8196528" cy="41894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itle 3"/>
          <p:cNvSpPr>
            <a:spLocks noGrp="1"/>
          </p:cNvSpPr>
          <p:nvPr>
            <p:ph type="title"/>
          </p:nvPr>
        </p:nvSpPr>
        <p:spPr>
          <a:xfrm>
            <a:off x="457200" y="79329"/>
            <a:ext cx="8229600" cy="1143000"/>
          </a:xfrm>
          <a:prstGeom prst="rect">
            <a:avLst/>
          </a:prstGeom>
        </p:spPr>
        <p:txBody>
          <a:bodyPr/>
          <a:lstStyle>
            <a:lvl1pPr algn="l">
              <a:defRPr>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7167987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CIPD Title Slide with logo">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45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1455" y="494064"/>
            <a:ext cx="1246909" cy="947943"/>
          </a:xfrm>
          <a:prstGeom prst="rect">
            <a:avLst/>
          </a:prstGeom>
        </p:spPr>
      </p:pic>
    </p:spTree>
    <p:extLst>
      <p:ext uri="{BB962C8B-B14F-4D97-AF65-F5344CB8AC3E}">
        <p14:creationId xmlns:p14="http://schemas.microsoft.com/office/powerpoint/2010/main" val="406966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44089571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Alternate section break or open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pPr/>
              <a:t>‹#›</a:t>
            </a:fld>
            <a:endParaRPr lang="en-GB"/>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76" t="369" r="76" b="325"/>
          <a:stretch/>
        </p:blipFill>
        <p:spPr>
          <a:xfrm>
            <a:off x="-42422" y="-735291"/>
            <a:ext cx="9253538" cy="760271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3403" y="493200"/>
            <a:ext cx="1081388" cy="824612"/>
          </a:xfrm>
          <a:prstGeom prst="rect">
            <a:avLst/>
          </a:prstGeom>
        </p:spPr>
      </p:pic>
      <p:sp>
        <p:nvSpPr>
          <p:cNvPr id="10" name="TextBox 9"/>
          <p:cNvSpPr txBox="1">
            <a:spLocks noChangeAspect="1"/>
          </p:cNvSpPr>
          <p:nvPr userDrawn="1"/>
        </p:nvSpPr>
        <p:spPr>
          <a:xfrm>
            <a:off x="-1" y="1674834"/>
            <a:ext cx="4564743" cy="2663369"/>
          </a:xfrm>
          <a:prstGeom prst="rect">
            <a:avLst/>
          </a:prstGeom>
          <a:solidFill>
            <a:srgbClr val="58595B">
              <a:alpha val="81000"/>
            </a:srgbClr>
          </a:solidFill>
        </p:spPr>
        <p:txBody>
          <a:bodyPr wrap="square" rtlCol="0">
            <a:normAutofit/>
          </a:bodyPr>
          <a:lstStyle/>
          <a:p>
            <a:endParaRPr lang="en-US" sz="2100" baseline="0" dirty="0">
              <a:solidFill>
                <a:schemeClr val="bg1"/>
              </a:solidFill>
            </a:endParaRPr>
          </a:p>
        </p:txBody>
      </p:sp>
      <p:sp>
        <p:nvSpPr>
          <p:cNvPr id="11" name="Title 1"/>
          <p:cNvSpPr>
            <a:spLocks noGrp="1"/>
          </p:cNvSpPr>
          <p:nvPr>
            <p:ph type="title"/>
          </p:nvPr>
        </p:nvSpPr>
        <p:spPr>
          <a:xfrm>
            <a:off x="159196" y="1761560"/>
            <a:ext cx="4184204" cy="2299453"/>
          </a:xfrm>
        </p:spPr>
        <p:txBody>
          <a:bodyPr anchor="ctr" anchorCtr="0"/>
          <a:lstStyle>
            <a:lvl1pP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65808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59460519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_WhiteDottedPatter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6305923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rgbClr val="58595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2438147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46402"/>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46402"/>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08740103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61477236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763" y="6363946"/>
            <a:ext cx="589544" cy="270000"/>
          </a:xfrm>
          <a:prstGeom prst="rect">
            <a:avLst/>
          </a:prstGeom>
        </p:spPr>
      </p:pic>
    </p:spTree>
    <p:extLst>
      <p:ext uri="{BB962C8B-B14F-4D97-AF65-F5344CB8AC3E}">
        <p14:creationId xmlns:p14="http://schemas.microsoft.com/office/powerpoint/2010/main" val="400104360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82689489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icture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628651" y="856801"/>
            <a:ext cx="7967663" cy="5270950"/>
          </a:xfrm>
        </p:spPr>
        <p:txBody>
          <a:bodyPr/>
          <a:lstStyle/>
          <a:p>
            <a:endParaRPr lang="en-GB"/>
          </a:p>
        </p:txBody>
      </p:sp>
    </p:spTree>
    <p:extLst>
      <p:ext uri="{BB962C8B-B14F-4D97-AF65-F5344CB8AC3E}">
        <p14:creationId xmlns:p14="http://schemas.microsoft.com/office/powerpoint/2010/main" val="7468222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wo Pictures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273600" y="547688"/>
            <a:ext cx="4306338" cy="5600700"/>
          </a:xfrm>
        </p:spPr>
        <p:txBody>
          <a:bodyPr/>
          <a:lstStyle/>
          <a:p>
            <a:endParaRPr lang="en-GB"/>
          </a:p>
        </p:txBody>
      </p:sp>
      <p:sp>
        <p:nvSpPr>
          <p:cNvPr id="8" name="Picture Placeholder 7"/>
          <p:cNvSpPr>
            <a:spLocks noGrp="1"/>
          </p:cNvSpPr>
          <p:nvPr>
            <p:ph type="pic" sz="quarter" idx="14"/>
          </p:nvPr>
        </p:nvSpPr>
        <p:spPr>
          <a:xfrm>
            <a:off x="4651376" y="539750"/>
            <a:ext cx="4233863" cy="5608638"/>
          </a:xfrm>
        </p:spPr>
        <p:txBody>
          <a:bodyPr/>
          <a:lstStyle/>
          <a:p>
            <a:endParaRPr lang="en-GB"/>
          </a:p>
        </p:txBody>
      </p:sp>
    </p:spTree>
    <p:extLst>
      <p:ext uri="{BB962C8B-B14F-4D97-AF65-F5344CB8AC3E}">
        <p14:creationId xmlns:p14="http://schemas.microsoft.com/office/powerpoint/2010/main" val="4053083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628650" y="856801"/>
            <a:ext cx="7967663" cy="5270950"/>
          </a:xfrm>
        </p:spPr>
        <p:txBody>
          <a:bodyPr/>
          <a:lstStyle/>
          <a:p>
            <a:endParaRPr lang="en-GB"/>
          </a:p>
        </p:txBody>
      </p:sp>
    </p:spTree>
    <p:extLst>
      <p:ext uri="{BB962C8B-B14F-4D97-AF65-F5344CB8AC3E}">
        <p14:creationId xmlns:p14="http://schemas.microsoft.com/office/powerpoint/2010/main" val="383663007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93026175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8059253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63040798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_WhiteDottedPatter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3500519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CIPD End Slid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5393" y="494063"/>
            <a:ext cx="1262971" cy="960154"/>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a:p>
        </p:txBody>
      </p:sp>
    </p:spTree>
    <p:extLst>
      <p:ext uri="{BB962C8B-B14F-4D97-AF65-F5344CB8AC3E}">
        <p14:creationId xmlns:p14="http://schemas.microsoft.com/office/powerpoint/2010/main" val="419443003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_PurpleDottedPatter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96828361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164911915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rgbClr val="58595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278305630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46401"/>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46401"/>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28826553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1840515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Pictures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273600" y="547688"/>
            <a:ext cx="4306338" cy="5600700"/>
          </a:xfrm>
        </p:spPr>
        <p:txBody>
          <a:bodyPr/>
          <a:lstStyle/>
          <a:p>
            <a:endParaRPr lang="en-GB"/>
          </a:p>
        </p:txBody>
      </p:sp>
      <p:sp>
        <p:nvSpPr>
          <p:cNvPr id="8" name="Picture Placeholder 7"/>
          <p:cNvSpPr>
            <a:spLocks noGrp="1"/>
          </p:cNvSpPr>
          <p:nvPr>
            <p:ph type="pic" sz="quarter" idx="14"/>
          </p:nvPr>
        </p:nvSpPr>
        <p:spPr>
          <a:xfrm>
            <a:off x="4651375" y="539750"/>
            <a:ext cx="4233863" cy="5608638"/>
          </a:xfrm>
        </p:spPr>
        <p:txBody>
          <a:bodyPr/>
          <a:lstStyle/>
          <a:p>
            <a:endParaRPr lang="en-GB"/>
          </a:p>
        </p:txBody>
      </p:sp>
    </p:spTree>
    <p:extLst>
      <p:ext uri="{BB962C8B-B14F-4D97-AF65-F5344CB8AC3E}">
        <p14:creationId xmlns:p14="http://schemas.microsoft.com/office/powerpoint/2010/main" val="11136128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135478094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122465016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Picture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dirty="0"/>
          </a:p>
        </p:txBody>
      </p:sp>
      <p:sp>
        <p:nvSpPr>
          <p:cNvPr id="6" name="Picture Placeholder 5"/>
          <p:cNvSpPr>
            <a:spLocks noGrp="1"/>
          </p:cNvSpPr>
          <p:nvPr>
            <p:ph type="pic" sz="quarter" idx="13"/>
          </p:nvPr>
        </p:nvSpPr>
        <p:spPr>
          <a:xfrm>
            <a:off x="628652" y="856802"/>
            <a:ext cx="7967663" cy="5270951"/>
          </a:xfrm>
        </p:spPr>
        <p:txBody>
          <a:bodyPr/>
          <a:lstStyle/>
          <a:p>
            <a:endParaRPr lang="en-GB" dirty="0"/>
          </a:p>
        </p:txBody>
      </p:sp>
    </p:spTree>
    <p:extLst>
      <p:ext uri="{BB962C8B-B14F-4D97-AF65-F5344CB8AC3E}">
        <p14:creationId xmlns:p14="http://schemas.microsoft.com/office/powerpoint/2010/main" val="39925292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wo Pictures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dirty="0"/>
          </a:p>
        </p:txBody>
      </p:sp>
      <p:sp>
        <p:nvSpPr>
          <p:cNvPr id="6" name="Picture Placeholder 5"/>
          <p:cNvSpPr>
            <a:spLocks noGrp="1"/>
          </p:cNvSpPr>
          <p:nvPr>
            <p:ph type="pic" sz="quarter" idx="13"/>
          </p:nvPr>
        </p:nvSpPr>
        <p:spPr>
          <a:xfrm>
            <a:off x="273600" y="547689"/>
            <a:ext cx="4306338" cy="5600700"/>
          </a:xfrm>
        </p:spPr>
        <p:txBody>
          <a:bodyPr/>
          <a:lstStyle/>
          <a:p>
            <a:endParaRPr lang="en-GB" dirty="0"/>
          </a:p>
        </p:txBody>
      </p:sp>
      <p:sp>
        <p:nvSpPr>
          <p:cNvPr id="8" name="Picture Placeholder 7"/>
          <p:cNvSpPr>
            <a:spLocks noGrp="1"/>
          </p:cNvSpPr>
          <p:nvPr>
            <p:ph type="pic" sz="quarter" idx="14"/>
          </p:nvPr>
        </p:nvSpPr>
        <p:spPr>
          <a:xfrm>
            <a:off x="4651377" y="539750"/>
            <a:ext cx="4233863" cy="5608639"/>
          </a:xfrm>
        </p:spPr>
        <p:txBody>
          <a:bodyPr/>
          <a:lstStyle/>
          <a:p>
            <a:endParaRPr lang="en-GB" dirty="0"/>
          </a:p>
        </p:txBody>
      </p:sp>
    </p:spTree>
    <p:extLst>
      <p:ext uri="{BB962C8B-B14F-4D97-AF65-F5344CB8AC3E}">
        <p14:creationId xmlns:p14="http://schemas.microsoft.com/office/powerpoint/2010/main" val="107463277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9"/>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284330714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9"/>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98144157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23842316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_PurpleDottedPatter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177759961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Content and Title">
    <p:spTree>
      <p:nvGrpSpPr>
        <p:cNvPr id="1" name=""/>
        <p:cNvGrpSpPr/>
        <p:nvPr/>
      </p:nvGrpSpPr>
      <p:grpSpPr>
        <a:xfrm>
          <a:off x="0" y="0"/>
          <a:ext cx="0" cy="0"/>
          <a:chOff x="0" y="0"/>
          <a:chExt cx="0" cy="0"/>
        </a:xfrm>
      </p:grpSpPr>
      <p:sp>
        <p:nvSpPr>
          <p:cNvPr id="13" name="Entity Name Placeholder"/>
          <p:cNvSpPr>
            <a:spLocks noGrp="1"/>
          </p:cNvSpPr>
          <p:nvPr>
            <p:ph type="ftr" sz="quarter" idx="3"/>
          </p:nvPr>
        </p:nvSpPr>
        <p:spPr>
          <a:xfrm>
            <a:off x="5765041" y="6449387"/>
            <a:ext cx="2895600" cy="288000"/>
          </a:xfrm>
          <a:prstGeom prst="rect">
            <a:avLst/>
          </a:prstGeom>
        </p:spPr>
        <p:txBody>
          <a:bodyPr vert="horz" lIns="0" tIns="45720" rIns="0" bIns="45720" rtlCol="0" anchor="ctr"/>
          <a:lstStyle>
            <a:lvl1pPr algn="ctr">
              <a:defRPr sz="600">
                <a:solidFill>
                  <a:schemeClr val="accent1"/>
                </a:solidFill>
                <a:latin typeface="Calibri" panose="020F0502020204030204" pitchFamily="34" charset="0"/>
              </a:defRPr>
            </a:lvl1pPr>
          </a:lstStyle>
          <a:p>
            <a:pPr algn="r"/>
            <a:r>
              <a:rPr lang="de-DE"/>
              <a:t>Hogan Lovells</a:t>
            </a:r>
          </a:p>
        </p:txBody>
      </p:sp>
      <p:sp>
        <p:nvSpPr>
          <p:cNvPr id="12" name="Slide Number"/>
          <p:cNvSpPr>
            <a:spLocks noGrp="1"/>
          </p:cNvSpPr>
          <p:nvPr>
            <p:ph type="sldNum" sz="quarter" idx="4"/>
          </p:nvPr>
        </p:nvSpPr>
        <p:spPr>
          <a:xfrm>
            <a:off x="8729443" y="6497908"/>
            <a:ext cx="252633" cy="184666"/>
          </a:xfrm>
          <a:prstGeom prst="rect">
            <a:avLst/>
          </a:prstGeom>
        </p:spPr>
        <p:txBody>
          <a:bodyPr vert="horz" wrap="none" lIns="0" tIns="45720" rIns="91440" bIns="45720" rtlCol="0" anchor="ctr">
            <a:spAutoFit/>
          </a:bodyPr>
          <a:lstStyle>
            <a:lvl1pPr algn="r">
              <a:defRPr sz="600">
                <a:solidFill>
                  <a:schemeClr val="accent1"/>
                </a:solidFill>
                <a:latin typeface="Calibri" panose="020F0502020204030204" pitchFamily="34" charset="0"/>
              </a:defRPr>
            </a:lvl1pPr>
          </a:lstStyle>
          <a:p>
            <a:r>
              <a:rPr lang="en-GB" dirty="0"/>
              <a:t>|  </a:t>
            </a:r>
            <a:fld id="{6967D197-2218-4700-B211-63EF06F51A7E}" type="slidenum">
              <a:rPr lang="en-GB" smtClean="0"/>
              <a:t>‹#›</a:t>
            </a:fld>
            <a:endParaRPr lang="en-GB" dirty="0"/>
          </a:p>
        </p:txBody>
      </p:sp>
      <p:cxnSp>
        <p:nvCxnSpPr>
          <p:cNvPr id="8" name="Line under Title"/>
          <p:cNvCxnSpPr/>
          <p:nvPr userDrawn="1"/>
        </p:nvCxnSpPr>
        <p:spPr>
          <a:xfrm flipH="1">
            <a:off x="288000" y="980303"/>
            <a:ext cx="8568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ontent"/>
          <p:cNvSpPr>
            <a:spLocks noGrp="1"/>
          </p:cNvSpPr>
          <p:nvPr>
            <p:ph sz="quarter" idx="12"/>
          </p:nvPr>
        </p:nvSpPr>
        <p:spPr>
          <a:xfrm>
            <a:off x="288000" y="1200001"/>
            <a:ext cx="8568000" cy="52504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Title"/>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3522980"/>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CIPD Title Slid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4401"/>
            <a:ext cx="9144001"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450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6115050" y="-463437"/>
            <a:ext cx="3031024" cy="2145477"/>
          </a:xfrm>
          <a:prstGeom prst="rect">
            <a:avLst/>
          </a:prstGeom>
        </p:spPr>
      </p:pic>
    </p:spTree>
    <p:extLst>
      <p:ext uri="{BB962C8B-B14F-4D97-AF65-F5344CB8AC3E}">
        <p14:creationId xmlns:p14="http://schemas.microsoft.com/office/powerpoint/2010/main" val="387134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6014420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Alternate section break or open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1C1156-9F48-442B-9650-93B414C8510A}" type="datetimeFigureOut">
              <a:rPr lang="en-GB" smtClean="0"/>
              <a:pPr/>
              <a:t>27/09/2021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6D0D72C-7A67-4C52-B3B9-1710A04F6D2A}" type="slidenum">
              <a:rPr lang="en-GB" smtClean="0"/>
              <a:pPr/>
              <a:t>‹#›</a:t>
            </a:fld>
            <a:endParaRPr lang="en-GB" dirty="0"/>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349" r="-26553"/>
          <a:stretch/>
        </p:blipFill>
        <p:spPr>
          <a:xfrm>
            <a:off x="-5806" y="-1527"/>
            <a:ext cx="12092445" cy="6992875"/>
          </a:xfrm>
          <a:prstGeom prst="rect">
            <a:avLst/>
          </a:prstGeom>
        </p:spPr>
      </p:pic>
      <p:pic>
        <p:nvPicPr>
          <p:cNvPr id="8" name="Picture 7"/>
          <p:cNvPicPr>
            <a:picLocks noChangeAspect="1"/>
          </p:cNvPicPr>
          <p:nvPr userDrawn="1"/>
        </p:nvPicPr>
        <p:blipFill>
          <a:blip r:embed="rId3" cstate="print"/>
          <a:stretch>
            <a:fillRect/>
          </a:stretch>
        </p:blipFill>
        <p:spPr>
          <a:xfrm>
            <a:off x="7293171" y="493201"/>
            <a:ext cx="1441850" cy="824612"/>
          </a:xfrm>
          <a:prstGeom prst="rect">
            <a:avLst/>
          </a:prstGeom>
        </p:spPr>
      </p:pic>
      <p:sp>
        <p:nvSpPr>
          <p:cNvPr id="10" name="TextBox 9"/>
          <p:cNvSpPr txBox="1">
            <a:spLocks noChangeAspect="1"/>
          </p:cNvSpPr>
          <p:nvPr userDrawn="1"/>
        </p:nvSpPr>
        <p:spPr>
          <a:xfrm>
            <a:off x="-1" y="1524004"/>
            <a:ext cx="4564743" cy="2663369"/>
          </a:xfrm>
          <a:prstGeom prst="rect">
            <a:avLst/>
          </a:prstGeom>
          <a:solidFill>
            <a:srgbClr val="58595B">
              <a:alpha val="81000"/>
            </a:srgbClr>
          </a:solidFill>
        </p:spPr>
        <p:txBody>
          <a:bodyPr wrap="square" rtlCol="0">
            <a:normAutofit/>
          </a:bodyPr>
          <a:lstStyle/>
          <a:p>
            <a:endParaRPr lang="en-US" sz="2100" baseline="0" dirty="0">
              <a:solidFill>
                <a:schemeClr val="bg1"/>
              </a:solidFill>
            </a:endParaRPr>
          </a:p>
        </p:txBody>
      </p:sp>
      <p:sp>
        <p:nvSpPr>
          <p:cNvPr id="11" name="Title 1"/>
          <p:cNvSpPr>
            <a:spLocks noGrp="1"/>
          </p:cNvSpPr>
          <p:nvPr>
            <p:ph type="title"/>
          </p:nvPr>
        </p:nvSpPr>
        <p:spPr>
          <a:xfrm>
            <a:off x="159196" y="1761559"/>
            <a:ext cx="4184204" cy="2299453"/>
          </a:xfrm>
        </p:spPr>
        <p:txBody>
          <a:bodyPr anchor="ctr" anchorCtr="0"/>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26366783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2312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1" y="6331414"/>
            <a:ext cx="2057400" cy="365125"/>
          </a:xfrm>
        </p:spPr>
        <p:txBody>
          <a:bodyPr/>
          <a:lstStyle/>
          <a:p>
            <a:fld id="{111C1156-9F48-442B-9650-93B414C8510A}" type="datetimeFigureOut">
              <a:rPr lang="en-GB" smtClean="0"/>
              <a:t>27/09/2021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34252332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_WhiteDottedPatter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7"/>
            <a:ext cx="6858000" cy="165576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202130492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5"/>
            <a:ext cx="7886700" cy="1500187"/>
          </a:xfrm>
        </p:spPr>
        <p:txBody>
          <a:bodyPr/>
          <a:lstStyle>
            <a:lvl1pPr marL="0" indent="0">
              <a:buNone/>
              <a:defRPr sz="1800">
                <a:solidFill>
                  <a:srgbClr val="58595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406381480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46401"/>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46401"/>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366522859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275860908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42393758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3954047553"/>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icture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dirty="0"/>
          </a:p>
        </p:txBody>
      </p:sp>
      <p:sp>
        <p:nvSpPr>
          <p:cNvPr id="6" name="Picture Placeholder 5"/>
          <p:cNvSpPr>
            <a:spLocks noGrp="1"/>
          </p:cNvSpPr>
          <p:nvPr>
            <p:ph type="pic" sz="quarter" idx="13"/>
          </p:nvPr>
        </p:nvSpPr>
        <p:spPr>
          <a:xfrm>
            <a:off x="628652" y="856802"/>
            <a:ext cx="7967663" cy="5270951"/>
          </a:xfrm>
        </p:spPr>
        <p:txBody>
          <a:bodyPr/>
          <a:lstStyle/>
          <a:p>
            <a:endParaRPr lang="en-GB" dirty="0"/>
          </a:p>
        </p:txBody>
      </p:sp>
    </p:spTree>
    <p:extLst>
      <p:ext uri="{BB962C8B-B14F-4D97-AF65-F5344CB8AC3E}">
        <p14:creationId xmlns:p14="http://schemas.microsoft.com/office/powerpoint/2010/main" val="36854737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wo Pictures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dirty="0"/>
          </a:p>
        </p:txBody>
      </p:sp>
      <p:sp>
        <p:nvSpPr>
          <p:cNvPr id="6" name="Picture Placeholder 5"/>
          <p:cNvSpPr>
            <a:spLocks noGrp="1"/>
          </p:cNvSpPr>
          <p:nvPr>
            <p:ph type="pic" sz="quarter" idx="13"/>
          </p:nvPr>
        </p:nvSpPr>
        <p:spPr>
          <a:xfrm>
            <a:off x="273600" y="547689"/>
            <a:ext cx="4306338" cy="5600700"/>
          </a:xfrm>
        </p:spPr>
        <p:txBody>
          <a:bodyPr/>
          <a:lstStyle/>
          <a:p>
            <a:endParaRPr lang="en-GB" dirty="0"/>
          </a:p>
        </p:txBody>
      </p:sp>
      <p:sp>
        <p:nvSpPr>
          <p:cNvPr id="8" name="Picture Placeholder 7"/>
          <p:cNvSpPr>
            <a:spLocks noGrp="1"/>
          </p:cNvSpPr>
          <p:nvPr>
            <p:ph type="pic" sz="quarter" idx="14"/>
          </p:nvPr>
        </p:nvSpPr>
        <p:spPr>
          <a:xfrm>
            <a:off x="4651377" y="539750"/>
            <a:ext cx="4233863" cy="5608639"/>
          </a:xfrm>
        </p:spPr>
        <p:txBody>
          <a:bodyPr/>
          <a:lstStyle/>
          <a:p>
            <a:endParaRPr lang="en-GB" dirty="0"/>
          </a:p>
        </p:txBody>
      </p:sp>
    </p:spTree>
    <p:extLst>
      <p:ext uri="{BB962C8B-B14F-4D97-AF65-F5344CB8AC3E}">
        <p14:creationId xmlns:p14="http://schemas.microsoft.com/office/powerpoint/2010/main" val="37590662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69985249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363632929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144562291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125246388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_WhiteDottedPatter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dirty="0"/>
          </a:p>
        </p:txBody>
      </p:sp>
    </p:spTree>
    <p:extLst>
      <p:ext uri="{BB962C8B-B14F-4D97-AF65-F5344CB8AC3E}">
        <p14:creationId xmlns:p14="http://schemas.microsoft.com/office/powerpoint/2010/main" val="279361353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CIPD End Slide with logo">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4401"/>
            <a:ext cx="9144001" cy="6858001"/>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5393" y="494065"/>
            <a:ext cx="1422302" cy="809137"/>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dirty="0"/>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GB" dirty="0"/>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dirty="0"/>
          </a:p>
        </p:txBody>
      </p:sp>
    </p:spTree>
    <p:extLst>
      <p:ext uri="{BB962C8B-B14F-4D97-AF65-F5344CB8AC3E}">
        <p14:creationId xmlns:p14="http://schemas.microsoft.com/office/powerpoint/2010/main" val="78021519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white bullet point slide">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433D034B-0BD7-4CA8-9DD7-8FB1B7166CE4}"/>
              </a:ext>
            </a:extLst>
          </p:cNvPr>
          <p:cNvSpPr>
            <a:spLocks noGrp="1"/>
          </p:cNvSpPr>
          <p:nvPr>
            <p:ph idx="10"/>
          </p:nvPr>
        </p:nvSpPr>
        <p:spPr>
          <a:xfrm>
            <a:off x="541545" y="2084590"/>
            <a:ext cx="6989159" cy="4525963"/>
          </a:xfrm>
          <a:prstGeom prst="rect">
            <a:avLst/>
          </a:prstGeom>
        </p:spPr>
        <p:txBody>
          <a:bodyPr/>
          <a:lstStyle>
            <a:lvl1pPr>
              <a:buClr>
                <a:srgbClr val="E40038"/>
              </a:buClr>
              <a:defRPr sz="1500">
                <a:latin typeface="Arial" panose="020B0604020202020204" pitchFamily="34" charset="0"/>
                <a:cs typeface="Arial" panose="020B0604020202020204" pitchFamily="34" charset="0"/>
              </a:defRPr>
            </a:lvl1pPr>
            <a:lvl2pPr>
              <a:buClr>
                <a:srgbClr val="E40038"/>
              </a:buClr>
              <a:defRPr sz="1350">
                <a:latin typeface="Arial" panose="020B0604020202020204" pitchFamily="34" charset="0"/>
                <a:cs typeface="Arial" panose="020B0604020202020204" pitchFamily="34" charset="0"/>
              </a:defRPr>
            </a:lvl2pPr>
            <a:lvl3pPr>
              <a:buClr>
                <a:srgbClr val="E40038"/>
              </a:buClr>
              <a:defRPr sz="1200">
                <a:latin typeface="Arial" panose="020B0604020202020204" pitchFamily="34" charset="0"/>
                <a:cs typeface="Arial" panose="020B0604020202020204" pitchFamily="34" charset="0"/>
              </a:defRPr>
            </a:lvl3pPr>
            <a:lvl4pPr>
              <a:buClr>
                <a:srgbClr val="E40038"/>
              </a:buClr>
              <a:defRPr sz="1050">
                <a:latin typeface="Arial" panose="020B0604020202020204" pitchFamily="34" charset="0"/>
                <a:cs typeface="Arial" panose="020B0604020202020204" pitchFamily="34" charset="0"/>
              </a:defRPr>
            </a:lvl4pPr>
            <a:lvl5pPr>
              <a:buClr>
                <a:srgbClr val="E40038"/>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Peninsula_PPT_RedFooter.png">
            <a:extLst>
              <a:ext uri="{FF2B5EF4-FFF2-40B4-BE49-F238E27FC236}">
                <a16:creationId xmlns:a16="http://schemas.microsoft.com/office/drawing/2014/main" id="{CC8AF0ED-9A53-42E5-8F24-F6CE926552FD}"/>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95108"/>
          <a:stretch/>
        </p:blipFill>
        <p:spPr>
          <a:xfrm>
            <a:off x="302991" y="6121401"/>
            <a:ext cx="238555" cy="366485"/>
          </a:xfrm>
          <a:prstGeom prst="rect">
            <a:avLst/>
          </a:prstGeom>
        </p:spPr>
      </p:pic>
      <p:pic>
        <p:nvPicPr>
          <p:cNvPr id="3" name="Picture 2" descr="Peninsula_PPT_RedFooter.png">
            <a:extLst>
              <a:ext uri="{FF2B5EF4-FFF2-40B4-BE49-F238E27FC236}">
                <a16:creationId xmlns:a16="http://schemas.microsoft.com/office/drawing/2014/main" id="{F0523720-69DD-4153-9EA7-1AA84584AB2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5" name="Title 1">
            <a:extLst>
              <a:ext uri="{FF2B5EF4-FFF2-40B4-BE49-F238E27FC236}">
                <a16:creationId xmlns:a16="http://schemas.microsoft.com/office/drawing/2014/main" id="{24B45369-AD7F-44DB-BD66-BDE497D467B4}"/>
              </a:ext>
            </a:extLst>
          </p:cNvPr>
          <p:cNvSpPr>
            <a:spLocks noGrp="1"/>
          </p:cNvSpPr>
          <p:nvPr>
            <p:ph type="title"/>
          </p:nvPr>
        </p:nvSpPr>
        <p:spPr>
          <a:xfrm>
            <a:off x="521254" y="958475"/>
            <a:ext cx="6259148" cy="622479"/>
          </a:xfrm>
          <a:prstGeom prst="rect">
            <a:avLst/>
          </a:prstGeom>
        </p:spPr>
        <p:txBody>
          <a:bodyPr/>
          <a:lstStyle>
            <a:lvl1pPr>
              <a:defRPr sz="2400">
                <a:solidFill>
                  <a:srgbClr val="243142"/>
                </a:solidFill>
                <a:latin typeface="Foco Bold" panose="020B0804050202020203" pitchFamily="34" charset="0"/>
              </a:defRPr>
            </a:lvl1pPr>
          </a:lstStyle>
          <a:p>
            <a:r>
              <a:rPr lang="en-US" dirty="0"/>
              <a:t>Click to edit Master title style</a:t>
            </a:r>
            <a:endParaRPr lang="en-GB" dirty="0"/>
          </a:p>
        </p:txBody>
      </p:sp>
      <p:cxnSp>
        <p:nvCxnSpPr>
          <p:cNvPr id="10" name="Straight Connector 9">
            <a:extLst>
              <a:ext uri="{FF2B5EF4-FFF2-40B4-BE49-F238E27FC236}">
                <a16:creationId xmlns:a16="http://schemas.microsoft.com/office/drawing/2014/main" id="{56D62D2D-F829-44D2-88B2-74BAE887DF6C}"/>
              </a:ext>
            </a:extLst>
          </p:cNvPr>
          <p:cNvCxnSpPr>
            <a:cxnSpLocks/>
          </p:cNvCxnSpPr>
          <p:nvPr userDrawn="1"/>
        </p:nvCxnSpPr>
        <p:spPr>
          <a:xfrm>
            <a:off x="617251" y="1747956"/>
            <a:ext cx="415682"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8269076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PLAIN R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06401904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PLAIN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A27415-C829-42BE-B215-FCD855B91B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568"/>
            <a:ext cx="9144000" cy="6850864"/>
          </a:xfrm>
          <a:prstGeom prst="rect">
            <a:avLst/>
          </a:prstGeom>
        </p:spPr>
      </p:pic>
    </p:spTree>
    <p:custDataLst>
      <p:tags r:id="rId1"/>
    </p:custDataLst>
    <p:extLst>
      <p:ext uri="{BB962C8B-B14F-4D97-AF65-F5344CB8AC3E}">
        <p14:creationId xmlns:p14="http://schemas.microsoft.com/office/powerpoint/2010/main" val="76595340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BLUE HEA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A27415-C829-42BE-B215-FCD855B91B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568"/>
            <a:ext cx="9144000" cy="6850864"/>
          </a:xfrm>
          <a:prstGeom prst="rect">
            <a:avLst/>
          </a:prstGeom>
        </p:spPr>
      </p:pic>
      <p:pic>
        <p:nvPicPr>
          <p:cNvPr id="10" name="Picture 9">
            <a:extLst>
              <a:ext uri="{FF2B5EF4-FFF2-40B4-BE49-F238E27FC236}">
                <a16:creationId xmlns:a16="http://schemas.microsoft.com/office/drawing/2014/main" id="{12559BBE-36E1-4765-AFF0-B415A2CA3B72}"/>
              </a:ext>
            </a:extLst>
          </p:cNvPr>
          <p:cNvPicPr>
            <a:picLocks noChangeAspect="1"/>
          </p:cNvPicPr>
          <p:nvPr userDrawn="1"/>
        </p:nvPicPr>
        <p:blipFill>
          <a:blip r:embed="rId4"/>
          <a:srcRect/>
          <a:stretch/>
        </p:blipFill>
        <p:spPr>
          <a:xfrm>
            <a:off x="1" y="0"/>
            <a:ext cx="9143999" cy="6858000"/>
          </a:xfrm>
          <a:prstGeom prst="rect">
            <a:avLst/>
          </a:prstGeom>
        </p:spPr>
      </p:pic>
      <p:sp>
        <p:nvSpPr>
          <p:cNvPr id="5" name="Title 1">
            <a:extLst>
              <a:ext uri="{FF2B5EF4-FFF2-40B4-BE49-F238E27FC236}">
                <a16:creationId xmlns:a16="http://schemas.microsoft.com/office/drawing/2014/main" id="{AF28B154-D9C3-4D59-A1EF-0F85558B0C02}"/>
              </a:ext>
            </a:extLst>
          </p:cNvPr>
          <p:cNvSpPr>
            <a:spLocks noGrp="1"/>
          </p:cNvSpPr>
          <p:nvPr>
            <p:ph type="title"/>
          </p:nvPr>
        </p:nvSpPr>
        <p:spPr>
          <a:xfrm>
            <a:off x="617251" y="3018176"/>
            <a:ext cx="7235159" cy="622479"/>
          </a:xfrm>
          <a:prstGeom prst="rect">
            <a:avLst/>
          </a:prstGeom>
        </p:spPr>
        <p:txBody>
          <a:bodyPr/>
          <a:lstStyle>
            <a:lvl1pPr>
              <a:defRPr sz="3600">
                <a:solidFill>
                  <a:schemeClr val="bg1"/>
                </a:solidFill>
                <a:latin typeface="Foco Bold" panose="020B0804050202020203" pitchFamily="34" charset="0"/>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AD273F39-4580-4D27-9797-5F317EE93587}"/>
              </a:ext>
            </a:extLst>
          </p:cNvPr>
          <p:cNvCxnSpPr>
            <a:cxnSpLocks/>
          </p:cNvCxnSpPr>
          <p:nvPr userDrawn="1"/>
        </p:nvCxnSpPr>
        <p:spPr>
          <a:xfrm>
            <a:off x="720121" y="3988236"/>
            <a:ext cx="937229"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1706614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LB BLUE HEADER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05CB5D-19C8-400B-909E-9AACAD51D5AF}"/>
              </a:ext>
            </a:extLst>
          </p:cNvPr>
          <p:cNvSpPr/>
          <p:nvPr userDrawn="1"/>
        </p:nvSpPr>
        <p:spPr>
          <a:xfrm>
            <a:off x="-177800" y="-203200"/>
            <a:ext cx="9601200" cy="7213600"/>
          </a:xfrm>
          <a:prstGeom prst="rect">
            <a:avLst/>
          </a:prstGeom>
          <a:solidFill>
            <a:srgbClr val="20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4" name="Picture 3">
            <a:extLst>
              <a:ext uri="{FF2B5EF4-FFF2-40B4-BE49-F238E27FC236}">
                <a16:creationId xmlns:a16="http://schemas.microsoft.com/office/drawing/2014/main" id="{9F2E2E19-7C98-4BE8-8C02-B1AD8AF93522}"/>
              </a:ext>
            </a:extLst>
          </p:cNvPr>
          <p:cNvPicPr>
            <a:picLocks noChangeAspect="1"/>
          </p:cNvPicPr>
          <p:nvPr userDrawn="1"/>
        </p:nvPicPr>
        <p:blipFill>
          <a:blip r:embed="rId3"/>
          <a:srcRect/>
          <a:stretch/>
        </p:blipFill>
        <p:spPr>
          <a:xfrm>
            <a:off x="1" y="0"/>
            <a:ext cx="9143999" cy="6858000"/>
          </a:xfrm>
          <a:prstGeom prst="rect">
            <a:avLst/>
          </a:prstGeom>
        </p:spPr>
      </p:pic>
      <p:sp>
        <p:nvSpPr>
          <p:cNvPr id="5" name="Title 1">
            <a:extLst>
              <a:ext uri="{FF2B5EF4-FFF2-40B4-BE49-F238E27FC236}">
                <a16:creationId xmlns:a16="http://schemas.microsoft.com/office/drawing/2014/main" id="{AF28B154-D9C3-4D59-A1EF-0F85558B0C02}"/>
              </a:ext>
            </a:extLst>
          </p:cNvPr>
          <p:cNvSpPr>
            <a:spLocks noGrp="1"/>
          </p:cNvSpPr>
          <p:nvPr>
            <p:ph type="title"/>
          </p:nvPr>
        </p:nvSpPr>
        <p:spPr>
          <a:xfrm>
            <a:off x="617251" y="3018176"/>
            <a:ext cx="7235159" cy="622479"/>
          </a:xfrm>
          <a:prstGeom prst="rect">
            <a:avLst/>
          </a:prstGeom>
        </p:spPr>
        <p:txBody>
          <a:bodyPr/>
          <a:lstStyle>
            <a:lvl1pPr>
              <a:defRPr sz="3600">
                <a:solidFill>
                  <a:schemeClr val="bg1"/>
                </a:solidFill>
                <a:latin typeface="Foco Bold" panose="020B0804050202020203" pitchFamily="34" charset="0"/>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AD273F39-4580-4D27-9797-5F317EE93587}"/>
              </a:ext>
            </a:extLst>
          </p:cNvPr>
          <p:cNvCxnSpPr>
            <a:cxnSpLocks/>
          </p:cNvCxnSpPr>
          <p:nvPr userDrawn="1"/>
        </p:nvCxnSpPr>
        <p:spPr>
          <a:xfrm>
            <a:off x="720121" y="3988236"/>
            <a:ext cx="937229" cy="0"/>
          </a:xfrm>
          <a:prstGeom prst="line">
            <a:avLst/>
          </a:prstGeom>
          <a:ln w="57150" cap="sq">
            <a:solidFill>
              <a:srgbClr val="FFB846"/>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57501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2320473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YELLOW HEADE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BDDAF32-736B-43BA-A493-E46B5FDAFE3C}"/>
              </a:ext>
            </a:extLst>
          </p:cNvPr>
          <p:cNvSpPr/>
          <p:nvPr userDrawn="1"/>
        </p:nvSpPr>
        <p:spPr>
          <a:xfrm>
            <a:off x="-93133" y="-90310"/>
            <a:ext cx="9414934" cy="7055555"/>
          </a:xfrm>
          <a:prstGeom prst="rect">
            <a:avLst/>
          </a:prstGeom>
          <a:solidFill>
            <a:srgbClr val="FF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3" name="Picture 2">
            <a:extLst>
              <a:ext uri="{FF2B5EF4-FFF2-40B4-BE49-F238E27FC236}">
                <a16:creationId xmlns:a16="http://schemas.microsoft.com/office/drawing/2014/main" id="{E8AFA85C-6E71-49FD-82EA-C58CD675B979}"/>
              </a:ext>
            </a:extLst>
          </p:cNvPr>
          <p:cNvPicPr>
            <a:picLocks noChangeAspect="1"/>
          </p:cNvPicPr>
          <p:nvPr userDrawn="1"/>
        </p:nvPicPr>
        <p:blipFill>
          <a:blip r:embed="rId3"/>
          <a:srcRect/>
          <a:stretch/>
        </p:blipFill>
        <p:spPr>
          <a:xfrm>
            <a:off x="1" y="0"/>
            <a:ext cx="9143999" cy="6858000"/>
          </a:xfrm>
          <a:prstGeom prst="rect">
            <a:avLst/>
          </a:prstGeom>
        </p:spPr>
      </p:pic>
      <p:sp>
        <p:nvSpPr>
          <p:cNvPr id="5" name="Title 1">
            <a:extLst>
              <a:ext uri="{FF2B5EF4-FFF2-40B4-BE49-F238E27FC236}">
                <a16:creationId xmlns:a16="http://schemas.microsoft.com/office/drawing/2014/main" id="{AF28B154-D9C3-4D59-A1EF-0F85558B0C02}"/>
              </a:ext>
            </a:extLst>
          </p:cNvPr>
          <p:cNvSpPr>
            <a:spLocks noGrp="1"/>
          </p:cNvSpPr>
          <p:nvPr>
            <p:ph type="title"/>
          </p:nvPr>
        </p:nvSpPr>
        <p:spPr>
          <a:xfrm>
            <a:off x="617251" y="3018176"/>
            <a:ext cx="7235159" cy="622479"/>
          </a:xfrm>
          <a:prstGeom prst="rect">
            <a:avLst/>
          </a:prstGeom>
        </p:spPr>
        <p:txBody>
          <a:bodyPr/>
          <a:lstStyle>
            <a:lvl1pPr>
              <a:defRPr sz="3600">
                <a:solidFill>
                  <a:srgbClr val="243142"/>
                </a:solidFill>
                <a:latin typeface="Foco Bold" panose="020B0804050202020203" pitchFamily="34" charset="0"/>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AD273F39-4580-4D27-9797-5F317EE93587}"/>
              </a:ext>
            </a:extLst>
          </p:cNvPr>
          <p:cNvCxnSpPr>
            <a:cxnSpLocks/>
          </p:cNvCxnSpPr>
          <p:nvPr userDrawn="1"/>
        </p:nvCxnSpPr>
        <p:spPr>
          <a:xfrm>
            <a:off x="720121" y="3988236"/>
            <a:ext cx="937229" cy="0"/>
          </a:xfrm>
          <a:prstGeom prst="line">
            <a:avLst/>
          </a:prstGeom>
          <a:ln w="57150" cap="sq">
            <a:solidFill>
              <a:srgbClr val="20B1F3"/>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8082449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RED HEADER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422B76-1013-4EA1-8FEF-6402901B480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 name="Picture 9">
            <a:extLst>
              <a:ext uri="{FF2B5EF4-FFF2-40B4-BE49-F238E27FC236}">
                <a16:creationId xmlns:a16="http://schemas.microsoft.com/office/drawing/2014/main" id="{317B6493-2A44-41DC-81EB-B909910AD8D7}"/>
              </a:ext>
            </a:extLst>
          </p:cNvPr>
          <p:cNvPicPr>
            <a:picLocks noChangeAspect="1"/>
          </p:cNvPicPr>
          <p:nvPr userDrawn="1"/>
        </p:nvPicPr>
        <p:blipFill>
          <a:blip r:embed="rId4"/>
          <a:srcRect/>
          <a:stretch/>
        </p:blipFill>
        <p:spPr>
          <a:xfrm>
            <a:off x="1" y="0"/>
            <a:ext cx="9143999" cy="6858000"/>
          </a:xfrm>
          <a:prstGeom prst="rect">
            <a:avLst/>
          </a:prstGeom>
        </p:spPr>
      </p:pic>
      <p:sp>
        <p:nvSpPr>
          <p:cNvPr id="5" name="Title 1">
            <a:extLst>
              <a:ext uri="{FF2B5EF4-FFF2-40B4-BE49-F238E27FC236}">
                <a16:creationId xmlns:a16="http://schemas.microsoft.com/office/drawing/2014/main" id="{AF28B154-D9C3-4D59-A1EF-0F85558B0C02}"/>
              </a:ext>
            </a:extLst>
          </p:cNvPr>
          <p:cNvSpPr>
            <a:spLocks noGrp="1"/>
          </p:cNvSpPr>
          <p:nvPr>
            <p:ph type="title"/>
          </p:nvPr>
        </p:nvSpPr>
        <p:spPr>
          <a:xfrm>
            <a:off x="617251" y="3018176"/>
            <a:ext cx="7235159" cy="622479"/>
          </a:xfrm>
          <a:prstGeom prst="rect">
            <a:avLst/>
          </a:prstGeom>
        </p:spPr>
        <p:txBody>
          <a:bodyPr/>
          <a:lstStyle>
            <a:lvl1pPr>
              <a:defRPr sz="3600">
                <a:solidFill>
                  <a:schemeClr val="bg1"/>
                </a:solidFill>
                <a:latin typeface="Foco Bold" panose="020B0804050202020203" pitchFamily="34" charset="0"/>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AD273F39-4580-4D27-9797-5F317EE93587}"/>
              </a:ext>
            </a:extLst>
          </p:cNvPr>
          <p:cNvCxnSpPr>
            <a:cxnSpLocks/>
          </p:cNvCxnSpPr>
          <p:nvPr userDrawn="1"/>
        </p:nvCxnSpPr>
        <p:spPr>
          <a:xfrm>
            <a:off x="720121" y="3988236"/>
            <a:ext cx="937229" cy="0"/>
          </a:xfrm>
          <a:prstGeom prst="line">
            <a:avLst/>
          </a:prstGeom>
          <a:ln w="57150" cap="sq">
            <a:solidFill>
              <a:srgbClr val="24314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3187410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 LINE BLUE HEADER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A27415-C829-42BE-B215-FCD855B91BC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568"/>
            <a:ext cx="9144000" cy="6850864"/>
          </a:xfrm>
          <a:prstGeom prst="rect">
            <a:avLst/>
          </a:prstGeom>
        </p:spPr>
      </p:pic>
      <p:pic>
        <p:nvPicPr>
          <p:cNvPr id="10" name="Picture 9">
            <a:extLst>
              <a:ext uri="{FF2B5EF4-FFF2-40B4-BE49-F238E27FC236}">
                <a16:creationId xmlns:a16="http://schemas.microsoft.com/office/drawing/2014/main" id="{12559BBE-36E1-4765-AFF0-B415A2CA3B72}"/>
              </a:ext>
            </a:extLst>
          </p:cNvPr>
          <p:cNvPicPr>
            <a:picLocks noChangeAspect="1"/>
          </p:cNvPicPr>
          <p:nvPr userDrawn="1"/>
        </p:nvPicPr>
        <p:blipFill>
          <a:blip r:embed="rId4"/>
          <a:srcRect/>
          <a:stretch/>
        </p:blipFill>
        <p:spPr>
          <a:xfrm>
            <a:off x="1" y="1"/>
            <a:ext cx="9143999" cy="6857999"/>
          </a:xfrm>
          <a:prstGeom prst="rect">
            <a:avLst/>
          </a:prstGeom>
        </p:spPr>
      </p:pic>
      <p:sp>
        <p:nvSpPr>
          <p:cNvPr id="5" name="Title 1">
            <a:extLst>
              <a:ext uri="{FF2B5EF4-FFF2-40B4-BE49-F238E27FC236}">
                <a16:creationId xmlns:a16="http://schemas.microsoft.com/office/drawing/2014/main" id="{AF28B154-D9C3-4D59-A1EF-0F85558B0C02}"/>
              </a:ext>
            </a:extLst>
          </p:cNvPr>
          <p:cNvSpPr>
            <a:spLocks noGrp="1"/>
          </p:cNvSpPr>
          <p:nvPr>
            <p:ph type="title"/>
          </p:nvPr>
        </p:nvSpPr>
        <p:spPr>
          <a:xfrm>
            <a:off x="617251" y="2426832"/>
            <a:ext cx="7235159" cy="622479"/>
          </a:xfrm>
          <a:prstGeom prst="rect">
            <a:avLst/>
          </a:prstGeom>
        </p:spPr>
        <p:txBody>
          <a:bodyPr/>
          <a:lstStyle>
            <a:lvl1pPr>
              <a:defRPr sz="3600">
                <a:solidFill>
                  <a:schemeClr val="bg1"/>
                </a:solidFill>
                <a:latin typeface="Foco Bold" panose="020B0804050202020203" pitchFamily="34" charset="0"/>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AD273F39-4580-4D27-9797-5F317EE93587}"/>
              </a:ext>
            </a:extLst>
          </p:cNvPr>
          <p:cNvCxnSpPr>
            <a:cxnSpLocks/>
          </p:cNvCxnSpPr>
          <p:nvPr userDrawn="1"/>
        </p:nvCxnSpPr>
        <p:spPr>
          <a:xfrm>
            <a:off x="720121" y="4125396"/>
            <a:ext cx="937229"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989302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PLAIN LIGH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DAF8A2-AEEB-471E-8073-8E590F5F2E83}"/>
              </a:ext>
            </a:extLst>
          </p:cNvPr>
          <p:cNvSpPr/>
          <p:nvPr userDrawn="1"/>
        </p:nvSpPr>
        <p:spPr>
          <a:xfrm>
            <a:off x="-177800" y="-203200"/>
            <a:ext cx="9601200" cy="7213600"/>
          </a:xfrm>
          <a:prstGeom prst="rect">
            <a:avLst/>
          </a:prstGeom>
          <a:solidFill>
            <a:srgbClr val="20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custDataLst>
      <p:tags r:id="rId1"/>
    </p:custDataLst>
    <p:extLst>
      <p:ext uri="{BB962C8B-B14F-4D97-AF65-F5344CB8AC3E}">
        <p14:creationId xmlns:p14="http://schemas.microsoft.com/office/powerpoint/2010/main" val="106487721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2_PLAIN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CF565D-55B2-4796-8DF9-7B97E0B7BB92}"/>
              </a:ext>
            </a:extLst>
          </p:cNvPr>
          <p:cNvSpPr/>
          <p:nvPr userDrawn="1"/>
        </p:nvSpPr>
        <p:spPr>
          <a:xfrm>
            <a:off x="-93133" y="-90310"/>
            <a:ext cx="9414934" cy="7055555"/>
          </a:xfrm>
          <a:prstGeom prst="rect">
            <a:avLst/>
          </a:prstGeom>
          <a:solidFill>
            <a:srgbClr val="FF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Tree>
    <p:custDataLst>
      <p:tags r:id="rId1"/>
    </p:custDataLst>
    <p:extLst>
      <p:ext uri="{BB962C8B-B14F-4D97-AF65-F5344CB8AC3E}">
        <p14:creationId xmlns:p14="http://schemas.microsoft.com/office/powerpoint/2010/main" val="80789703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_Red 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2164112C-6F18-4559-8BCA-5CE07E97B8A9}"/>
              </a:ext>
            </a:extLst>
          </p:cNvPr>
          <p:cNvSpPr>
            <a:spLocks noGrp="1"/>
          </p:cNvSpPr>
          <p:nvPr>
            <p:ph idx="1"/>
          </p:nvPr>
        </p:nvSpPr>
        <p:spPr>
          <a:xfrm>
            <a:off x="755647" y="3522721"/>
            <a:ext cx="6989159" cy="1754326"/>
          </a:xfrm>
          <a:prstGeom prst="rect">
            <a:avLst/>
          </a:prstGeom>
        </p:spPr>
        <p:txBody>
          <a:bodyPr/>
          <a:lstStyle>
            <a:lvl1pPr>
              <a:buClr>
                <a:srgbClr val="E40038"/>
              </a:buClr>
              <a:buNone/>
              <a:defRPr sz="1350">
                <a:solidFill>
                  <a:schemeClr val="bg1"/>
                </a:solidFill>
                <a:latin typeface="Foco" panose="020B0504050202020203" pitchFamily="34" charset="0"/>
                <a:cs typeface="Foco" panose="020B0504050202020203" pitchFamily="34" charset="0"/>
              </a:defRPr>
            </a:lvl1pPr>
            <a:lvl2pPr>
              <a:buClr>
                <a:srgbClr val="E40038"/>
              </a:buClr>
              <a:defRPr sz="1350">
                <a:solidFill>
                  <a:schemeClr val="bg1"/>
                </a:solidFill>
                <a:latin typeface="Arial" panose="020B0604020202020204" pitchFamily="34" charset="0"/>
                <a:cs typeface="Arial" panose="020B0604020202020204" pitchFamily="34" charset="0"/>
              </a:defRPr>
            </a:lvl2pPr>
            <a:lvl3pPr>
              <a:buClr>
                <a:srgbClr val="E40038"/>
              </a:buClr>
              <a:defRPr sz="1200">
                <a:solidFill>
                  <a:schemeClr val="bg1"/>
                </a:solidFill>
                <a:latin typeface="Arial" panose="020B0604020202020204" pitchFamily="34" charset="0"/>
                <a:cs typeface="Arial" panose="020B0604020202020204" pitchFamily="34" charset="0"/>
              </a:defRPr>
            </a:lvl3pPr>
            <a:lvl4pPr>
              <a:buClr>
                <a:srgbClr val="E40038"/>
              </a:buClr>
              <a:defRPr sz="1050">
                <a:solidFill>
                  <a:schemeClr val="bg1"/>
                </a:solidFill>
                <a:latin typeface="Arial" panose="020B0604020202020204" pitchFamily="34" charset="0"/>
                <a:cs typeface="Arial" panose="020B0604020202020204" pitchFamily="34" charset="0"/>
              </a:defRPr>
            </a:lvl4pPr>
            <a:lvl5pPr>
              <a:buClr>
                <a:srgbClr val="E40038"/>
              </a:buClr>
              <a:defRPr sz="900">
                <a:solidFill>
                  <a:schemeClr val="bg1"/>
                </a:solidFill>
                <a:latin typeface="Arial" panose="020B0604020202020204" pitchFamily="34" charset="0"/>
                <a:cs typeface="Arial" panose="020B0604020202020204" pitchFamily="34" charset="0"/>
              </a:defRPr>
            </a:lvl5pPr>
          </a:lstStyle>
          <a:p>
            <a:pPr lvl="0"/>
            <a:r>
              <a:rPr lang="en-US" dirty="0"/>
              <a:t>Click to edit Master text style</a:t>
            </a:r>
          </a:p>
        </p:txBody>
      </p:sp>
      <p:sp>
        <p:nvSpPr>
          <p:cNvPr id="4" name="Title 1">
            <a:extLst>
              <a:ext uri="{FF2B5EF4-FFF2-40B4-BE49-F238E27FC236}">
                <a16:creationId xmlns:a16="http://schemas.microsoft.com/office/drawing/2014/main" id="{C0BFD5F6-2AE4-473C-BA8C-AAC49D777B1E}"/>
              </a:ext>
            </a:extLst>
          </p:cNvPr>
          <p:cNvSpPr>
            <a:spLocks noGrp="1"/>
          </p:cNvSpPr>
          <p:nvPr>
            <p:ph type="title"/>
          </p:nvPr>
        </p:nvSpPr>
        <p:spPr>
          <a:xfrm>
            <a:off x="719533" y="2352410"/>
            <a:ext cx="6259148" cy="622479"/>
          </a:xfrm>
          <a:prstGeom prst="rect">
            <a:avLst/>
          </a:prstGeom>
        </p:spPr>
        <p:txBody>
          <a:bodyPr/>
          <a:lstStyle>
            <a:lvl1pPr>
              <a:defRPr sz="2400">
                <a:solidFill>
                  <a:schemeClr val="bg1"/>
                </a:solidFill>
                <a:latin typeface="Foco Bold" panose="020B0804050202020203" pitchFamily="34" charset="0"/>
              </a:defRPr>
            </a:lvl1pPr>
          </a:lstStyle>
          <a:p>
            <a:r>
              <a:rPr lang="en-US" dirty="0"/>
              <a:t>Click to edit Master title style</a:t>
            </a:r>
            <a:endParaRPr lang="en-GB" dirty="0"/>
          </a:p>
        </p:txBody>
      </p:sp>
      <p:cxnSp>
        <p:nvCxnSpPr>
          <p:cNvPr id="7" name="Straight Connector 6">
            <a:extLst>
              <a:ext uri="{FF2B5EF4-FFF2-40B4-BE49-F238E27FC236}">
                <a16:creationId xmlns:a16="http://schemas.microsoft.com/office/drawing/2014/main" id="{243535DC-5A4A-49C3-BB53-ED8A74C13A9C}"/>
              </a:ext>
            </a:extLst>
          </p:cNvPr>
          <p:cNvCxnSpPr>
            <a:cxnSpLocks/>
          </p:cNvCxnSpPr>
          <p:nvPr userDrawn="1"/>
        </p:nvCxnSpPr>
        <p:spPr>
          <a:xfrm>
            <a:off x="816159" y="3062089"/>
            <a:ext cx="415682" cy="0"/>
          </a:xfrm>
          <a:prstGeom prst="line">
            <a:avLst/>
          </a:prstGeom>
          <a:ln w="57150" cap="sq">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ext, logo&#10;&#10;Description automatically generated">
            <a:extLst>
              <a:ext uri="{FF2B5EF4-FFF2-40B4-BE49-F238E27FC236}">
                <a16:creationId xmlns:a16="http://schemas.microsoft.com/office/drawing/2014/main" id="{C0BB543F-FBF8-420C-94CB-F229A09F22F0}"/>
              </a:ext>
            </a:extLst>
          </p:cNvPr>
          <p:cNvPicPr>
            <a:picLocks noChangeAspect="1"/>
          </p:cNvPicPr>
          <p:nvPr userDrawn="1"/>
        </p:nvPicPr>
        <p:blipFill>
          <a:blip r:embed="rId4"/>
          <a:stretch>
            <a:fillRect/>
          </a:stretch>
        </p:blipFill>
        <p:spPr>
          <a:xfrm>
            <a:off x="778058" y="908177"/>
            <a:ext cx="1507942" cy="638016"/>
          </a:xfrm>
          <a:prstGeom prst="rect">
            <a:avLst/>
          </a:prstGeom>
        </p:spPr>
      </p:pic>
    </p:spTree>
    <p:custDataLst>
      <p:tags r:id="rId1"/>
    </p:custDataLst>
    <p:extLst>
      <p:ext uri="{BB962C8B-B14F-4D97-AF65-F5344CB8AC3E}">
        <p14:creationId xmlns:p14="http://schemas.microsoft.com/office/powerpoint/2010/main" val="291145688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_BLUE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4E5B160-86B4-4488-ADE0-706D84530A4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3568"/>
            <a:ext cx="9144000" cy="6850864"/>
          </a:xfrm>
          <a:prstGeom prst="rect">
            <a:avLst/>
          </a:prstGeom>
        </p:spPr>
      </p:pic>
      <p:sp>
        <p:nvSpPr>
          <p:cNvPr id="3" name="Content Placeholder 2">
            <a:extLst>
              <a:ext uri="{FF2B5EF4-FFF2-40B4-BE49-F238E27FC236}">
                <a16:creationId xmlns:a16="http://schemas.microsoft.com/office/drawing/2014/main" id="{2164112C-6F18-4559-8BCA-5CE07E97B8A9}"/>
              </a:ext>
            </a:extLst>
          </p:cNvPr>
          <p:cNvSpPr>
            <a:spLocks noGrp="1"/>
          </p:cNvSpPr>
          <p:nvPr>
            <p:ph idx="1"/>
          </p:nvPr>
        </p:nvSpPr>
        <p:spPr>
          <a:xfrm>
            <a:off x="755647" y="3522721"/>
            <a:ext cx="6989159" cy="1754326"/>
          </a:xfrm>
          <a:prstGeom prst="rect">
            <a:avLst/>
          </a:prstGeom>
        </p:spPr>
        <p:txBody>
          <a:bodyPr/>
          <a:lstStyle>
            <a:lvl1pPr>
              <a:buClr>
                <a:srgbClr val="E40038"/>
              </a:buClr>
              <a:buNone/>
              <a:defRPr sz="1350">
                <a:solidFill>
                  <a:schemeClr val="bg1"/>
                </a:solidFill>
                <a:latin typeface="Foco" panose="020B0504050202020203" pitchFamily="34" charset="0"/>
                <a:cs typeface="Foco" panose="020B0504050202020203" pitchFamily="34" charset="0"/>
              </a:defRPr>
            </a:lvl1pPr>
            <a:lvl2pPr>
              <a:buClr>
                <a:srgbClr val="E40038"/>
              </a:buClr>
              <a:defRPr sz="1350">
                <a:solidFill>
                  <a:schemeClr val="bg1"/>
                </a:solidFill>
                <a:latin typeface="Arial" panose="020B0604020202020204" pitchFamily="34" charset="0"/>
                <a:cs typeface="Arial" panose="020B0604020202020204" pitchFamily="34" charset="0"/>
              </a:defRPr>
            </a:lvl2pPr>
            <a:lvl3pPr>
              <a:buClr>
                <a:srgbClr val="E40038"/>
              </a:buClr>
              <a:defRPr sz="1200">
                <a:solidFill>
                  <a:schemeClr val="bg1"/>
                </a:solidFill>
                <a:latin typeface="Arial" panose="020B0604020202020204" pitchFamily="34" charset="0"/>
                <a:cs typeface="Arial" panose="020B0604020202020204" pitchFamily="34" charset="0"/>
              </a:defRPr>
            </a:lvl3pPr>
            <a:lvl4pPr>
              <a:buClr>
                <a:srgbClr val="E40038"/>
              </a:buClr>
              <a:defRPr sz="1050">
                <a:solidFill>
                  <a:schemeClr val="bg1"/>
                </a:solidFill>
                <a:latin typeface="Arial" panose="020B0604020202020204" pitchFamily="34" charset="0"/>
                <a:cs typeface="Arial" panose="020B0604020202020204" pitchFamily="34" charset="0"/>
              </a:defRPr>
            </a:lvl4pPr>
            <a:lvl5pPr>
              <a:buClr>
                <a:srgbClr val="E40038"/>
              </a:buClr>
              <a:defRPr sz="900">
                <a:solidFill>
                  <a:schemeClr val="bg1"/>
                </a:solidFill>
                <a:latin typeface="Arial" panose="020B0604020202020204" pitchFamily="34" charset="0"/>
                <a:cs typeface="Arial" panose="020B0604020202020204" pitchFamily="34" charset="0"/>
              </a:defRPr>
            </a:lvl5pPr>
          </a:lstStyle>
          <a:p>
            <a:pPr lvl="0"/>
            <a:r>
              <a:rPr lang="en-US" dirty="0"/>
              <a:t>Click to edit Master text style</a:t>
            </a:r>
          </a:p>
        </p:txBody>
      </p:sp>
      <p:sp>
        <p:nvSpPr>
          <p:cNvPr id="4" name="Title 1">
            <a:extLst>
              <a:ext uri="{FF2B5EF4-FFF2-40B4-BE49-F238E27FC236}">
                <a16:creationId xmlns:a16="http://schemas.microsoft.com/office/drawing/2014/main" id="{C0BFD5F6-2AE4-473C-BA8C-AAC49D777B1E}"/>
              </a:ext>
            </a:extLst>
          </p:cNvPr>
          <p:cNvSpPr>
            <a:spLocks noGrp="1"/>
          </p:cNvSpPr>
          <p:nvPr>
            <p:ph type="title"/>
          </p:nvPr>
        </p:nvSpPr>
        <p:spPr>
          <a:xfrm>
            <a:off x="719533" y="2352410"/>
            <a:ext cx="6259148" cy="622479"/>
          </a:xfrm>
          <a:prstGeom prst="rect">
            <a:avLst/>
          </a:prstGeom>
        </p:spPr>
        <p:txBody>
          <a:bodyPr/>
          <a:lstStyle>
            <a:lvl1pPr>
              <a:defRPr sz="2400">
                <a:solidFill>
                  <a:schemeClr val="bg1"/>
                </a:solidFill>
                <a:latin typeface="Foco Bold" panose="020B0804050202020203" pitchFamily="34" charset="0"/>
              </a:defRPr>
            </a:lvl1pPr>
          </a:lstStyle>
          <a:p>
            <a:r>
              <a:rPr lang="en-US" dirty="0"/>
              <a:t>Click to edit Master title style</a:t>
            </a:r>
            <a:endParaRPr lang="en-GB" dirty="0"/>
          </a:p>
        </p:txBody>
      </p:sp>
      <p:cxnSp>
        <p:nvCxnSpPr>
          <p:cNvPr id="7" name="Straight Connector 6">
            <a:extLst>
              <a:ext uri="{FF2B5EF4-FFF2-40B4-BE49-F238E27FC236}">
                <a16:creationId xmlns:a16="http://schemas.microsoft.com/office/drawing/2014/main" id="{243535DC-5A4A-49C3-BB53-ED8A74C13A9C}"/>
              </a:ext>
            </a:extLst>
          </p:cNvPr>
          <p:cNvCxnSpPr>
            <a:cxnSpLocks/>
          </p:cNvCxnSpPr>
          <p:nvPr userDrawn="1"/>
        </p:nvCxnSpPr>
        <p:spPr>
          <a:xfrm>
            <a:off x="816159" y="3062089"/>
            <a:ext cx="415682"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pic>
        <p:nvPicPr>
          <p:cNvPr id="8" name="Picture 7" descr="Text, logo&#10;&#10;Description automatically generated">
            <a:extLst>
              <a:ext uri="{FF2B5EF4-FFF2-40B4-BE49-F238E27FC236}">
                <a16:creationId xmlns:a16="http://schemas.microsoft.com/office/drawing/2014/main" id="{84EAE27B-924B-4645-B65D-607EE6F0927A}"/>
              </a:ext>
            </a:extLst>
          </p:cNvPr>
          <p:cNvPicPr>
            <a:picLocks noChangeAspect="1"/>
          </p:cNvPicPr>
          <p:nvPr userDrawn="1"/>
        </p:nvPicPr>
        <p:blipFill>
          <a:blip r:embed="rId4"/>
          <a:stretch>
            <a:fillRect/>
          </a:stretch>
        </p:blipFill>
        <p:spPr>
          <a:xfrm>
            <a:off x="778058" y="908177"/>
            <a:ext cx="1507942" cy="638016"/>
          </a:xfrm>
          <a:prstGeom prst="rect">
            <a:avLst/>
          </a:prstGeom>
        </p:spPr>
      </p:pic>
    </p:spTree>
    <p:custDataLst>
      <p:tags r:id="rId1"/>
    </p:custDataLst>
    <p:extLst>
      <p:ext uri="{BB962C8B-B14F-4D97-AF65-F5344CB8AC3E}">
        <p14:creationId xmlns:p14="http://schemas.microsoft.com/office/powerpoint/2010/main" val="81076658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3_LIGHT BLUE 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DDD176A-9758-4609-9C2E-E8DD0CAD5E14}"/>
              </a:ext>
            </a:extLst>
          </p:cNvPr>
          <p:cNvSpPr/>
          <p:nvPr userDrawn="1"/>
        </p:nvSpPr>
        <p:spPr>
          <a:xfrm>
            <a:off x="-177800" y="-203200"/>
            <a:ext cx="9601200" cy="7213600"/>
          </a:xfrm>
          <a:prstGeom prst="rect">
            <a:avLst/>
          </a:prstGeom>
          <a:solidFill>
            <a:srgbClr val="20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Content Placeholder 2">
            <a:extLst>
              <a:ext uri="{FF2B5EF4-FFF2-40B4-BE49-F238E27FC236}">
                <a16:creationId xmlns:a16="http://schemas.microsoft.com/office/drawing/2014/main" id="{2164112C-6F18-4559-8BCA-5CE07E97B8A9}"/>
              </a:ext>
            </a:extLst>
          </p:cNvPr>
          <p:cNvSpPr>
            <a:spLocks noGrp="1"/>
          </p:cNvSpPr>
          <p:nvPr>
            <p:ph idx="1"/>
          </p:nvPr>
        </p:nvSpPr>
        <p:spPr>
          <a:xfrm>
            <a:off x="755647" y="3522721"/>
            <a:ext cx="6989159" cy="1754326"/>
          </a:xfrm>
          <a:prstGeom prst="rect">
            <a:avLst/>
          </a:prstGeom>
        </p:spPr>
        <p:txBody>
          <a:bodyPr/>
          <a:lstStyle>
            <a:lvl1pPr>
              <a:buClr>
                <a:srgbClr val="E40038"/>
              </a:buClr>
              <a:buNone/>
              <a:defRPr sz="1350">
                <a:solidFill>
                  <a:schemeClr val="bg1"/>
                </a:solidFill>
                <a:latin typeface="Foco" panose="020B0504050202020203" pitchFamily="34" charset="0"/>
                <a:cs typeface="Foco" panose="020B0504050202020203" pitchFamily="34" charset="0"/>
              </a:defRPr>
            </a:lvl1pPr>
            <a:lvl2pPr>
              <a:buClr>
                <a:srgbClr val="E40038"/>
              </a:buClr>
              <a:defRPr sz="1350">
                <a:solidFill>
                  <a:schemeClr val="bg1"/>
                </a:solidFill>
                <a:latin typeface="Arial" panose="020B0604020202020204" pitchFamily="34" charset="0"/>
                <a:cs typeface="Arial" panose="020B0604020202020204" pitchFamily="34" charset="0"/>
              </a:defRPr>
            </a:lvl2pPr>
            <a:lvl3pPr>
              <a:buClr>
                <a:srgbClr val="E40038"/>
              </a:buClr>
              <a:defRPr sz="1200">
                <a:solidFill>
                  <a:schemeClr val="bg1"/>
                </a:solidFill>
                <a:latin typeface="Arial" panose="020B0604020202020204" pitchFamily="34" charset="0"/>
                <a:cs typeface="Arial" panose="020B0604020202020204" pitchFamily="34" charset="0"/>
              </a:defRPr>
            </a:lvl3pPr>
            <a:lvl4pPr>
              <a:buClr>
                <a:srgbClr val="E40038"/>
              </a:buClr>
              <a:defRPr sz="1050">
                <a:solidFill>
                  <a:schemeClr val="bg1"/>
                </a:solidFill>
                <a:latin typeface="Arial" panose="020B0604020202020204" pitchFamily="34" charset="0"/>
                <a:cs typeface="Arial" panose="020B0604020202020204" pitchFamily="34" charset="0"/>
              </a:defRPr>
            </a:lvl4pPr>
            <a:lvl5pPr>
              <a:buClr>
                <a:srgbClr val="E40038"/>
              </a:buClr>
              <a:defRPr sz="900">
                <a:solidFill>
                  <a:schemeClr val="bg1"/>
                </a:solidFill>
                <a:latin typeface="Arial" panose="020B0604020202020204" pitchFamily="34" charset="0"/>
                <a:cs typeface="Arial" panose="020B0604020202020204" pitchFamily="34" charset="0"/>
              </a:defRPr>
            </a:lvl5pPr>
          </a:lstStyle>
          <a:p>
            <a:pPr lvl="0"/>
            <a:r>
              <a:rPr lang="en-US" dirty="0"/>
              <a:t>Click to edit Master text style</a:t>
            </a:r>
          </a:p>
        </p:txBody>
      </p:sp>
      <p:sp>
        <p:nvSpPr>
          <p:cNvPr id="4" name="Title 1">
            <a:extLst>
              <a:ext uri="{FF2B5EF4-FFF2-40B4-BE49-F238E27FC236}">
                <a16:creationId xmlns:a16="http://schemas.microsoft.com/office/drawing/2014/main" id="{C0BFD5F6-2AE4-473C-BA8C-AAC49D777B1E}"/>
              </a:ext>
            </a:extLst>
          </p:cNvPr>
          <p:cNvSpPr>
            <a:spLocks noGrp="1"/>
          </p:cNvSpPr>
          <p:nvPr>
            <p:ph type="title"/>
          </p:nvPr>
        </p:nvSpPr>
        <p:spPr>
          <a:xfrm>
            <a:off x="719533" y="2352410"/>
            <a:ext cx="6259148" cy="622479"/>
          </a:xfrm>
          <a:prstGeom prst="rect">
            <a:avLst/>
          </a:prstGeom>
        </p:spPr>
        <p:txBody>
          <a:bodyPr/>
          <a:lstStyle>
            <a:lvl1pPr>
              <a:defRPr sz="2400">
                <a:solidFill>
                  <a:schemeClr val="bg1"/>
                </a:solidFill>
                <a:latin typeface="Foco Bold" panose="020B0804050202020203" pitchFamily="34" charset="0"/>
              </a:defRPr>
            </a:lvl1pPr>
          </a:lstStyle>
          <a:p>
            <a:r>
              <a:rPr lang="en-US" dirty="0"/>
              <a:t>Click to edit Master title style</a:t>
            </a:r>
            <a:endParaRPr lang="en-GB" dirty="0"/>
          </a:p>
        </p:txBody>
      </p:sp>
      <p:cxnSp>
        <p:nvCxnSpPr>
          <p:cNvPr id="7" name="Straight Connector 6">
            <a:extLst>
              <a:ext uri="{FF2B5EF4-FFF2-40B4-BE49-F238E27FC236}">
                <a16:creationId xmlns:a16="http://schemas.microsoft.com/office/drawing/2014/main" id="{243535DC-5A4A-49C3-BB53-ED8A74C13A9C}"/>
              </a:ext>
            </a:extLst>
          </p:cNvPr>
          <p:cNvCxnSpPr>
            <a:cxnSpLocks/>
          </p:cNvCxnSpPr>
          <p:nvPr userDrawn="1"/>
        </p:nvCxnSpPr>
        <p:spPr>
          <a:xfrm>
            <a:off x="816159" y="3062089"/>
            <a:ext cx="415682" cy="0"/>
          </a:xfrm>
          <a:prstGeom prst="line">
            <a:avLst/>
          </a:prstGeom>
          <a:ln w="57150" cap="sq">
            <a:solidFill>
              <a:srgbClr val="FFB846"/>
            </a:solidFill>
          </a:ln>
        </p:spPr>
        <p:style>
          <a:lnRef idx="1">
            <a:schemeClr val="accent1"/>
          </a:lnRef>
          <a:fillRef idx="0">
            <a:schemeClr val="accent1"/>
          </a:fillRef>
          <a:effectRef idx="0">
            <a:schemeClr val="accent1"/>
          </a:effectRef>
          <a:fontRef idx="minor">
            <a:schemeClr val="tx1"/>
          </a:fontRef>
        </p:style>
      </p:cxnSp>
      <p:pic>
        <p:nvPicPr>
          <p:cNvPr id="9" name="Picture 8" descr="Text, logo&#10;&#10;Description automatically generated">
            <a:extLst>
              <a:ext uri="{FF2B5EF4-FFF2-40B4-BE49-F238E27FC236}">
                <a16:creationId xmlns:a16="http://schemas.microsoft.com/office/drawing/2014/main" id="{481D7E4F-0407-4102-A7F9-687C6EF0B75D}"/>
              </a:ext>
            </a:extLst>
          </p:cNvPr>
          <p:cNvPicPr>
            <a:picLocks noChangeAspect="1"/>
          </p:cNvPicPr>
          <p:nvPr userDrawn="1"/>
        </p:nvPicPr>
        <p:blipFill>
          <a:blip r:embed="rId3"/>
          <a:stretch>
            <a:fillRect/>
          </a:stretch>
        </p:blipFill>
        <p:spPr>
          <a:xfrm>
            <a:off x="778058" y="908177"/>
            <a:ext cx="1507942" cy="638016"/>
          </a:xfrm>
          <a:prstGeom prst="rect">
            <a:avLst/>
          </a:prstGeom>
        </p:spPr>
      </p:pic>
    </p:spTree>
    <p:custDataLst>
      <p:tags r:id="rId1"/>
    </p:custDataLst>
    <p:extLst>
      <p:ext uri="{BB962C8B-B14F-4D97-AF65-F5344CB8AC3E}">
        <p14:creationId xmlns:p14="http://schemas.microsoft.com/office/powerpoint/2010/main" val="3342830592"/>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_YELLOW 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12C4CF-72A9-48FA-84FA-7BE334BC8B05}"/>
              </a:ext>
            </a:extLst>
          </p:cNvPr>
          <p:cNvSpPr/>
          <p:nvPr userDrawn="1"/>
        </p:nvSpPr>
        <p:spPr>
          <a:xfrm>
            <a:off x="-93133" y="-90310"/>
            <a:ext cx="9414934" cy="7055555"/>
          </a:xfrm>
          <a:prstGeom prst="rect">
            <a:avLst/>
          </a:prstGeom>
          <a:solidFill>
            <a:srgbClr val="FF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sp>
        <p:nvSpPr>
          <p:cNvPr id="3" name="Content Placeholder 2">
            <a:extLst>
              <a:ext uri="{FF2B5EF4-FFF2-40B4-BE49-F238E27FC236}">
                <a16:creationId xmlns:a16="http://schemas.microsoft.com/office/drawing/2014/main" id="{2164112C-6F18-4559-8BCA-5CE07E97B8A9}"/>
              </a:ext>
            </a:extLst>
          </p:cNvPr>
          <p:cNvSpPr>
            <a:spLocks noGrp="1"/>
          </p:cNvSpPr>
          <p:nvPr>
            <p:ph idx="1"/>
          </p:nvPr>
        </p:nvSpPr>
        <p:spPr>
          <a:xfrm>
            <a:off x="755647" y="3522721"/>
            <a:ext cx="6989159" cy="1754326"/>
          </a:xfrm>
          <a:prstGeom prst="rect">
            <a:avLst/>
          </a:prstGeom>
        </p:spPr>
        <p:txBody>
          <a:bodyPr/>
          <a:lstStyle>
            <a:lvl1pPr>
              <a:buClr>
                <a:srgbClr val="E40038"/>
              </a:buClr>
              <a:buNone/>
              <a:defRPr sz="1350">
                <a:solidFill>
                  <a:schemeClr val="bg1"/>
                </a:solidFill>
                <a:latin typeface="Foco" panose="020B0504050202020203" pitchFamily="34" charset="0"/>
                <a:cs typeface="Foco" panose="020B0504050202020203" pitchFamily="34" charset="0"/>
              </a:defRPr>
            </a:lvl1pPr>
            <a:lvl2pPr>
              <a:buClr>
                <a:srgbClr val="E40038"/>
              </a:buClr>
              <a:defRPr sz="1350">
                <a:solidFill>
                  <a:schemeClr val="bg1"/>
                </a:solidFill>
                <a:latin typeface="Arial" panose="020B0604020202020204" pitchFamily="34" charset="0"/>
                <a:cs typeface="Arial" panose="020B0604020202020204" pitchFamily="34" charset="0"/>
              </a:defRPr>
            </a:lvl2pPr>
            <a:lvl3pPr>
              <a:buClr>
                <a:srgbClr val="E40038"/>
              </a:buClr>
              <a:defRPr sz="1200">
                <a:solidFill>
                  <a:schemeClr val="bg1"/>
                </a:solidFill>
                <a:latin typeface="Arial" panose="020B0604020202020204" pitchFamily="34" charset="0"/>
                <a:cs typeface="Arial" panose="020B0604020202020204" pitchFamily="34" charset="0"/>
              </a:defRPr>
            </a:lvl3pPr>
            <a:lvl4pPr>
              <a:buClr>
                <a:srgbClr val="E40038"/>
              </a:buClr>
              <a:defRPr sz="1050">
                <a:solidFill>
                  <a:schemeClr val="bg1"/>
                </a:solidFill>
                <a:latin typeface="Arial" panose="020B0604020202020204" pitchFamily="34" charset="0"/>
                <a:cs typeface="Arial" panose="020B0604020202020204" pitchFamily="34" charset="0"/>
              </a:defRPr>
            </a:lvl4pPr>
            <a:lvl5pPr>
              <a:buClr>
                <a:srgbClr val="E40038"/>
              </a:buClr>
              <a:defRPr sz="900">
                <a:solidFill>
                  <a:schemeClr val="bg1"/>
                </a:solidFill>
                <a:latin typeface="Arial" panose="020B0604020202020204" pitchFamily="34" charset="0"/>
                <a:cs typeface="Arial" panose="020B0604020202020204" pitchFamily="34" charset="0"/>
              </a:defRPr>
            </a:lvl5pPr>
          </a:lstStyle>
          <a:p>
            <a:pPr lvl="0"/>
            <a:r>
              <a:rPr lang="en-US" dirty="0"/>
              <a:t>Click to edit Master text style</a:t>
            </a:r>
          </a:p>
        </p:txBody>
      </p:sp>
      <p:sp>
        <p:nvSpPr>
          <p:cNvPr id="4" name="Title 1">
            <a:extLst>
              <a:ext uri="{FF2B5EF4-FFF2-40B4-BE49-F238E27FC236}">
                <a16:creationId xmlns:a16="http://schemas.microsoft.com/office/drawing/2014/main" id="{C0BFD5F6-2AE4-473C-BA8C-AAC49D777B1E}"/>
              </a:ext>
            </a:extLst>
          </p:cNvPr>
          <p:cNvSpPr>
            <a:spLocks noGrp="1"/>
          </p:cNvSpPr>
          <p:nvPr>
            <p:ph type="title"/>
          </p:nvPr>
        </p:nvSpPr>
        <p:spPr>
          <a:xfrm>
            <a:off x="719533" y="2352410"/>
            <a:ext cx="6259148" cy="622479"/>
          </a:xfrm>
          <a:prstGeom prst="rect">
            <a:avLst/>
          </a:prstGeom>
        </p:spPr>
        <p:txBody>
          <a:bodyPr/>
          <a:lstStyle>
            <a:lvl1pPr>
              <a:defRPr sz="2400">
                <a:solidFill>
                  <a:schemeClr val="bg1"/>
                </a:solidFill>
                <a:latin typeface="Foco Bold" panose="020B0804050202020203" pitchFamily="34" charset="0"/>
              </a:defRPr>
            </a:lvl1pPr>
          </a:lstStyle>
          <a:p>
            <a:r>
              <a:rPr lang="en-US" dirty="0"/>
              <a:t>Click to edit Master title style</a:t>
            </a:r>
            <a:endParaRPr lang="en-GB" dirty="0"/>
          </a:p>
        </p:txBody>
      </p:sp>
      <p:cxnSp>
        <p:nvCxnSpPr>
          <p:cNvPr id="7" name="Straight Connector 6">
            <a:extLst>
              <a:ext uri="{FF2B5EF4-FFF2-40B4-BE49-F238E27FC236}">
                <a16:creationId xmlns:a16="http://schemas.microsoft.com/office/drawing/2014/main" id="{243535DC-5A4A-49C3-BB53-ED8A74C13A9C}"/>
              </a:ext>
            </a:extLst>
          </p:cNvPr>
          <p:cNvCxnSpPr>
            <a:cxnSpLocks/>
          </p:cNvCxnSpPr>
          <p:nvPr userDrawn="1"/>
        </p:nvCxnSpPr>
        <p:spPr>
          <a:xfrm>
            <a:off x="816159" y="3062089"/>
            <a:ext cx="415682" cy="0"/>
          </a:xfrm>
          <a:prstGeom prst="line">
            <a:avLst/>
          </a:prstGeom>
          <a:ln w="57150" cap="sq">
            <a:solidFill>
              <a:srgbClr val="20B1F3"/>
            </a:solidFill>
          </a:ln>
        </p:spPr>
        <p:style>
          <a:lnRef idx="1">
            <a:schemeClr val="accent1"/>
          </a:lnRef>
          <a:fillRef idx="0">
            <a:schemeClr val="accent1"/>
          </a:fillRef>
          <a:effectRef idx="0">
            <a:schemeClr val="accent1"/>
          </a:effectRef>
          <a:fontRef idx="minor">
            <a:schemeClr val="tx1"/>
          </a:fontRef>
        </p:style>
      </p:cxnSp>
      <p:pic>
        <p:nvPicPr>
          <p:cNvPr id="9" name="Picture 8" descr="Text, logo&#10;&#10;Description automatically generated">
            <a:extLst>
              <a:ext uri="{FF2B5EF4-FFF2-40B4-BE49-F238E27FC236}">
                <a16:creationId xmlns:a16="http://schemas.microsoft.com/office/drawing/2014/main" id="{74D97649-9F7F-4F07-9441-24ADFAF8B1E6}"/>
              </a:ext>
            </a:extLst>
          </p:cNvPr>
          <p:cNvPicPr>
            <a:picLocks noChangeAspect="1"/>
          </p:cNvPicPr>
          <p:nvPr userDrawn="1"/>
        </p:nvPicPr>
        <p:blipFill>
          <a:blip r:embed="rId3"/>
          <a:stretch>
            <a:fillRect/>
          </a:stretch>
        </p:blipFill>
        <p:spPr>
          <a:xfrm>
            <a:off x="778058" y="908177"/>
            <a:ext cx="1507942" cy="638016"/>
          </a:xfrm>
          <a:prstGeom prst="rect">
            <a:avLst/>
          </a:prstGeom>
        </p:spPr>
      </p:pic>
    </p:spTree>
    <p:custDataLst>
      <p:tags r:id="rId1"/>
    </p:custDataLst>
    <p:extLst>
      <p:ext uri="{BB962C8B-B14F-4D97-AF65-F5344CB8AC3E}">
        <p14:creationId xmlns:p14="http://schemas.microsoft.com/office/powerpoint/2010/main" val="2268846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2 lin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FB6946-4413-4629-B89E-B1E2B897B58F}"/>
              </a:ext>
            </a:extLst>
          </p:cNvPr>
          <p:cNvSpPr/>
          <p:nvPr userDrawn="1"/>
        </p:nvSpPr>
        <p:spPr>
          <a:xfrm>
            <a:off x="1" y="0"/>
            <a:ext cx="1458686" cy="6858000"/>
          </a:xfrm>
          <a:prstGeom prst="rect">
            <a:avLst/>
          </a:prstGeom>
          <a:solidFill>
            <a:srgbClr val="243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pic>
        <p:nvPicPr>
          <p:cNvPr id="4" name="Picture 3" descr="Peninsula_PPT_RedFooter.png">
            <a:extLst>
              <a:ext uri="{FF2B5EF4-FFF2-40B4-BE49-F238E27FC236}">
                <a16:creationId xmlns:a16="http://schemas.microsoft.com/office/drawing/2014/main" id="{5BF47A28-5DE1-4E5C-A08D-5411F3099B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18" name="Content Placeholder 2">
            <a:extLst>
              <a:ext uri="{FF2B5EF4-FFF2-40B4-BE49-F238E27FC236}">
                <a16:creationId xmlns:a16="http://schemas.microsoft.com/office/drawing/2014/main" id="{3F7C25B0-F2DD-435E-8FF2-8CF0EA561A4F}"/>
              </a:ext>
            </a:extLst>
          </p:cNvPr>
          <p:cNvSpPr>
            <a:spLocks noGrp="1"/>
          </p:cNvSpPr>
          <p:nvPr>
            <p:ph idx="1"/>
          </p:nvPr>
        </p:nvSpPr>
        <p:spPr>
          <a:xfrm>
            <a:off x="1855258" y="1979457"/>
            <a:ext cx="6989159" cy="4525963"/>
          </a:xfrm>
          <a:prstGeom prst="rect">
            <a:avLst/>
          </a:prstGeom>
        </p:spPr>
        <p:txBody>
          <a:bodyPr/>
          <a:lstStyle>
            <a:lvl1pPr>
              <a:buClr>
                <a:srgbClr val="E40038"/>
              </a:buClr>
              <a:defRPr sz="1350">
                <a:latin typeface="Arial" panose="020B0604020202020204" pitchFamily="34" charset="0"/>
                <a:cs typeface="Arial" panose="020B0604020202020204" pitchFamily="34" charset="0"/>
              </a:defRPr>
            </a:lvl1pPr>
            <a:lvl2pPr>
              <a:buClr>
                <a:srgbClr val="E40038"/>
              </a:buClr>
              <a:defRPr sz="1350">
                <a:latin typeface="Arial" panose="020B0604020202020204" pitchFamily="34" charset="0"/>
                <a:cs typeface="Arial" panose="020B0604020202020204" pitchFamily="34" charset="0"/>
              </a:defRPr>
            </a:lvl2pPr>
            <a:lvl3pPr>
              <a:buClr>
                <a:srgbClr val="E40038"/>
              </a:buClr>
              <a:defRPr sz="1200">
                <a:latin typeface="Arial" panose="020B0604020202020204" pitchFamily="34" charset="0"/>
                <a:cs typeface="Arial" panose="020B0604020202020204" pitchFamily="34" charset="0"/>
              </a:defRPr>
            </a:lvl3pPr>
            <a:lvl4pPr>
              <a:buClr>
                <a:srgbClr val="E40038"/>
              </a:buClr>
              <a:defRPr sz="1050">
                <a:latin typeface="Arial" panose="020B0604020202020204" pitchFamily="34" charset="0"/>
                <a:cs typeface="Arial" panose="020B0604020202020204" pitchFamily="34" charset="0"/>
              </a:defRPr>
            </a:lvl4pPr>
            <a:lvl5pPr>
              <a:buClr>
                <a:srgbClr val="E40038"/>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itle 1">
            <a:extLst>
              <a:ext uri="{FF2B5EF4-FFF2-40B4-BE49-F238E27FC236}">
                <a16:creationId xmlns:a16="http://schemas.microsoft.com/office/drawing/2014/main" id="{5E299F08-0DA9-4345-AFF9-01CA57E044C7}"/>
              </a:ext>
            </a:extLst>
          </p:cNvPr>
          <p:cNvSpPr>
            <a:spLocks noGrp="1"/>
          </p:cNvSpPr>
          <p:nvPr>
            <p:ph type="title"/>
          </p:nvPr>
        </p:nvSpPr>
        <p:spPr>
          <a:xfrm>
            <a:off x="1855258" y="770487"/>
            <a:ext cx="6259148" cy="914577"/>
          </a:xfrm>
          <a:prstGeom prst="rect">
            <a:avLst/>
          </a:prstGeom>
        </p:spPr>
        <p:txBody>
          <a:bodyPr/>
          <a:lstStyle>
            <a:lvl1pPr>
              <a:defRPr sz="2100">
                <a:solidFill>
                  <a:srgbClr val="404040"/>
                </a:solidFill>
                <a:latin typeface="Foco Bold" panose="020B0804050202020203" pitchFamily="34" charset="0"/>
              </a:defRPr>
            </a:lvl1pPr>
          </a:lstStyle>
          <a:p>
            <a:r>
              <a:rPr lang="en-US" dirty="0"/>
              <a:t>Click to edit Master title style</a:t>
            </a:r>
            <a:endParaRPr lang="en-GB" dirty="0"/>
          </a:p>
        </p:txBody>
      </p:sp>
      <p:cxnSp>
        <p:nvCxnSpPr>
          <p:cNvPr id="6" name="Straight Connector 5">
            <a:extLst>
              <a:ext uri="{FF2B5EF4-FFF2-40B4-BE49-F238E27FC236}">
                <a16:creationId xmlns:a16="http://schemas.microsoft.com/office/drawing/2014/main" id="{8C0F7C38-71B4-42E9-ADC5-5C31A9F80C22}"/>
              </a:ext>
            </a:extLst>
          </p:cNvPr>
          <p:cNvCxnSpPr>
            <a:cxnSpLocks/>
          </p:cNvCxnSpPr>
          <p:nvPr userDrawn="1"/>
        </p:nvCxnSpPr>
        <p:spPr>
          <a:xfrm>
            <a:off x="1952106" y="1716593"/>
            <a:ext cx="415682"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924838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_PurpleDottedPatter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6757297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3_3 lin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994C8FE-06D5-45DB-AF4C-5C50046B8DC5}"/>
              </a:ext>
            </a:extLst>
          </p:cNvPr>
          <p:cNvSpPr/>
          <p:nvPr userDrawn="1"/>
        </p:nvSpPr>
        <p:spPr>
          <a:xfrm>
            <a:off x="1" y="0"/>
            <a:ext cx="1458686" cy="6858000"/>
          </a:xfrm>
          <a:prstGeom prst="rect">
            <a:avLst/>
          </a:prstGeom>
          <a:solidFill>
            <a:srgbClr val="243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pic>
        <p:nvPicPr>
          <p:cNvPr id="4" name="Picture 3" descr="Peninsula_PPT_RedFooter.png">
            <a:extLst>
              <a:ext uri="{FF2B5EF4-FFF2-40B4-BE49-F238E27FC236}">
                <a16:creationId xmlns:a16="http://schemas.microsoft.com/office/drawing/2014/main" id="{25CDEE17-3EAA-440A-B330-E5E3CD65C1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19" name="Title 1">
            <a:extLst>
              <a:ext uri="{FF2B5EF4-FFF2-40B4-BE49-F238E27FC236}">
                <a16:creationId xmlns:a16="http://schemas.microsoft.com/office/drawing/2014/main" id="{4352C4F7-04F1-412E-9593-3259C0EFC9B9}"/>
              </a:ext>
            </a:extLst>
          </p:cNvPr>
          <p:cNvSpPr>
            <a:spLocks noGrp="1"/>
          </p:cNvSpPr>
          <p:nvPr>
            <p:ph type="title"/>
          </p:nvPr>
        </p:nvSpPr>
        <p:spPr>
          <a:xfrm>
            <a:off x="1855258" y="770487"/>
            <a:ext cx="6259148" cy="1301767"/>
          </a:xfrm>
          <a:prstGeom prst="rect">
            <a:avLst/>
          </a:prstGeom>
        </p:spPr>
        <p:txBody>
          <a:bodyPr/>
          <a:lstStyle>
            <a:lvl1pPr>
              <a:defRPr sz="2100">
                <a:solidFill>
                  <a:srgbClr val="404040"/>
                </a:solidFill>
                <a:latin typeface="Foco Bold" panose="020B0804050202020203" pitchFamily="34" charset="0"/>
              </a:defRPr>
            </a:lvl1pPr>
          </a:lstStyle>
          <a:p>
            <a:r>
              <a:rPr lang="en-US" dirty="0"/>
              <a:t>Click to edit Master title style</a:t>
            </a:r>
            <a:endParaRPr lang="en-GB" dirty="0"/>
          </a:p>
        </p:txBody>
      </p:sp>
      <p:sp>
        <p:nvSpPr>
          <p:cNvPr id="21" name="Content Placeholder 2">
            <a:extLst>
              <a:ext uri="{FF2B5EF4-FFF2-40B4-BE49-F238E27FC236}">
                <a16:creationId xmlns:a16="http://schemas.microsoft.com/office/drawing/2014/main" id="{42F9026D-D97F-4C6B-BA7C-7D50D290997F}"/>
              </a:ext>
            </a:extLst>
          </p:cNvPr>
          <p:cNvSpPr>
            <a:spLocks noGrp="1"/>
          </p:cNvSpPr>
          <p:nvPr>
            <p:ph idx="10"/>
          </p:nvPr>
        </p:nvSpPr>
        <p:spPr>
          <a:xfrm>
            <a:off x="1855258" y="2404417"/>
            <a:ext cx="6989159" cy="4525963"/>
          </a:xfrm>
          <a:prstGeom prst="rect">
            <a:avLst/>
          </a:prstGeom>
        </p:spPr>
        <p:txBody>
          <a:bodyPr/>
          <a:lstStyle>
            <a:lvl1pPr>
              <a:buClr>
                <a:srgbClr val="E40038"/>
              </a:buClr>
              <a:defRPr sz="1350">
                <a:latin typeface="Arial" panose="020B0604020202020204" pitchFamily="34" charset="0"/>
                <a:cs typeface="Arial" panose="020B0604020202020204" pitchFamily="34" charset="0"/>
              </a:defRPr>
            </a:lvl1pPr>
            <a:lvl2pPr>
              <a:buClr>
                <a:srgbClr val="E40038"/>
              </a:buClr>
              <a:defRPr sz="1350">
                <a:latin typeface="Arial" panose="020B0604020202020204" pitchFamily="34" charset="0"/>
                <a:cs typeface="Arial" panose="020B0604020202020204" pitchFamily="34" charset="0"/>
              </a:defRPr>
            </a:lvl2pPr>
            <a:lvl3pPr>
              <a:buClr>
                <a:srgbClr val="E40038"/>
              </a:buClr>
              <a:defRPr sz="1200">
                <a:latin typeface="Arial" panose="020B0604020202020204" pitchFamily="34" charset="0"/>
                <a:cs typeface="Arial" panose="020B0604020202020204" pitchFamily="34" charset="0"/>
              </a:defRPr>
            </a:lvl3pPr>
            <a:lvl4pPr>
              <a:buClr>
                <a:srgbClr val="E40038"/>
              </a:buClr>
              <a:defRPr sz="1050">
                <a:latin typeface="Arial" panose="020B0604020202020204" pitchFamily="34" charset="0"/>
                <a:cs typeface="Arial" panose="020B0604020202020204" pitchFamily="34" charset="0"/>
              </a:defRPr>
            </a:lvl4pPr>
            <a:lvl5pPr>
              <a:buClr>
                <a:srgbClr val="E40038"/>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2ECCFE9C-0FDB-4D76-B307-CBCA822CB7D4}"/>
              </a:ext>
            </a:extLst>
          </p:cNvPr>
          <p:cNvCxnSpPr>
            <a:cxnSpLocks/>
          </p:cNvCxnSpPr>
          <p:nvPr userDrawn="1"/>
        </p:nvCxnSpPr>
        <p:spPr>
          <a:xfrm>
            <a:off x="1952106" y="2231601"/>
            <a:ext cx="415682"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1367905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_single line DARK BLUE">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A4F7B109-E526-4832-AFF8-2F058B0E1E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21" name="Content Placeholder 2">
            <a:extLst>
              <a:ext uri="{FF2B5EF4-FFF2-40B4-BE49-F238E27FC236}">
                <a16:creationId xmlns:a16="http://schemas.microsoft.com/office/drawing/2014/main" id="{F1F658D5-63DB-40A4-A952-8F6F6A1E01A0}"/>
              </a:ext>
            </a:extLst>
          </p:cNvPr>
          <p:cNvSpPr>
            <a:spLocks noGrp="1"/>
          </p:cNvSpPr>
          <p:nvPr>
            <p:ph idx="10"/>
          </p:nvPr>
        </p:nvSpPr>
        <p:spPr>
          <a:xfrm>
            <a:off x="650949" y="1728935"/>
            <a:ext cx="6989159" cy="4525963"/>
          </a:xfrm>
          <a:prstGeom prst="rect">
            <a:avLst/>
          </a:prstGeom>
        </p:spPr>
        <p:txBody>
          <a:bodyPr/>
          <a:lstStyle>
            <a:lvl1pPr>
              <a:buClr>
                <a:srgbClr val="E40038"/>
              </a:buClr>
              <a:buFont typeface="Arial" panose="020B0604020202020204" pitchFamily="34" charset="0"/>
              <a:buChar char="•"/>
              <a:defRPr sz="1350">
                <a:latin typeface="Arial" panose="020B0604020202020204" pitchFamily="34" charset="0"/>
                <a:cs typeface="Arial" panose="020B0604020202020204" pitchFamily="34" charset="0"/>
              </a:defRPr>
            </a:lvl1pPr>
            <a:lvl2pPr>
              <a:buClr>
                <a:srgbClr val="E40038"/>
              </a:buClr>
              <a:buFont typeface="Arial" panose="020B0604020202020204" pitchFamily="34" charset="0"/>
              <a:buChar char="•"/>
              <a:defRPr sz="1350">
                <a:latin typeface="Arial" panose="020B0604020202020204" pitchFamily="34" charset="0"/>
                <a:cs typeface="Arial" panose="020B0604020202020204" pitchFamily="34" charset="0"/>
              </a:defRPr>
            </a:lvl2pPr>
            <a:lvl3pPr>
              <a:buClr>
                <a:srgbClr val="E40038"/>
              </a:buClr>
              <a:buFont typeface="Arial" panose="020B0604020202020204" pitchFamily="34" charset="0"/>
              <a:buChar char="•"/>
              <a:defRPr sz="1200">
                <a:latin typeface="Arial" panose="020B0604020202020204" pitchFamily="34" charset="0"/>
                <a:cs typeface="Arial" panose="020B0604020202020204" pitchFamily="34" charset="0"/>
              </a:defRPr>
            </a:lvl3pPr>
            <a:lvl4pPr>
              <a:buClr>
                <a:srgbClr val="E40038"/>
              </a:buClr>
              <a:buFont typeface="Arial" panose="020B0604020202020204" pitchFamily="34" charset="0"/>
              <a:buChar char="•"/>
              <a:defRPr sz="1050">
                <a:latin typeface="Arial" panose="020B0604020202020204" pitchFamily="34" charset="0"/>
                <a:cs typeface="Arial" panose="020B0604020202020204" pitchFamily="34" charset="0"/>
              </a:defRPr>
            </a:lvl4pPr>
            <a:lvl5pPr>
              <a:buClr>
                <a:srgbClr val="E40038"/>
              </a:buClr>
              <a:buFont typeface="Arial" panose="020B0604020202020204" pitchFamily="34" charset="0"/>
              <a:buChar cha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B8FC6B66-D61A-4524-B0B3-294172240F23}"/>
              </a:ext>
            </a:extLst>
          </p:cNvPr>
          <p:cNvCxnSpPr>
            <a:cxnSpLocks/>
          </p:cNvCxnSpPr>
          <p:nvPr userDrawn="1"/>
        </p:nvCxnSpPr>
        <p:spPr>
          <a:xfrm>
            <a:off x="747797" y="1508771"/>
            <a:ext cx="415682"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482BAAE-7DF1-4569-AE66-265F90A187DF}"/>
              </a:ext>
            </a:extLst>
          </p:cNvPr>
          <p:cNvSpPr/>
          <p:nvPr userDrawn="1"/>
        </p:nvSpPr>
        <p:spPr>
          <a:xfrm>
            <a:off x="0" y="0"/>
            <a:ext cx="327116" cy="6858000"/>
          </a:xfrm>
          <a:prstGeom prst="rect">
            <a:avLst/>
          </a:prstGeom>
          <a:solidFill>
            <a:srgbClr val="243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
        <p:nvSpPr>
          <p:cNvPr id="10" name="Title 1">
            <a:extLst>
              <a:ext uri="{FF2B5EF4-FFF2-40B4-BE49-F238E27FC236}">
                <a16:creationId xmlns:a16="http://schemas.microsoft.com/office/drawing/2014/main" id="{8AA6B666-6468-4505-8439-F19ABCD0B948}"/>
              </a:ext>
            </a:extLst>
          </p:cNvPr>
          <p:cNvSpPr>
            <a:spLocks noGrp="1"/>
          </p:cNvSpPr>
          <p:nvPr>
            <p:ph type="title"/>
          </p:nvPr>
        </p:nvSpPr>
        <p:spPr>
          <a:xfrm>
            <a:off x="650949" y="770487"/>
            <a:ext cx="6259148" cy="622479"/>
          </a:xfrm>
          <a:prstGeom prst="rect">
            <a:avLst/>
          </a:prstGeom>
        </p:spPr>
        <p:txBody>
          <a:bodyPr/>
          <a:lstStyle>
            <a:lvl1pPr>
              <a:defRPr sz="2100">
                <a:solidFill>
                  <a:srgbClr val="243142"/>
                </a:solidFill>
                <a:latin typeface="Foco Bold" panose="020B0804050202020203" pitchFamily="34" charset="0"/>
              </a:defRPr>
            </a:lvl1pPr>
          </a:lstStyle>
          <a:p>
            <a:r>
              <a:rPr lang="en-US" dirty="0"/>
              <a:t>Click to edit Master title style</a:t>
            </a:r>
            <a:endParaRPr lang="en-GB" dirty="0"/>
          </a:p>
        </p:txBody>
      </p:sp>
    </p:spTree>
    <p:custDataLst>
      <p:tags r:id="rId1"/>
    </p:custDataLst>
    <p:extLst>
      <p:ext uri="{BB962C8B-B14F-4D97-AF65-F5344CB8AC3E}">
        <p14:creationId xmlns:p14="http://schemas.microsoft.com/office/powerpoint/2010/main" val="409503581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_2 line YELLOW">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5BF47A28-5DE1-4E5C-A08D-5411F3099B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18" name="Content Placeholder 2">
            <a:extLst>
              <a:ext uri="{FF2B5EF4-FFF2-40B4-BE49-F238E27FC236}">
                <a16:creationId xmlns:a16="http://schemas.microsoft.com/office/drawing/2014/main" id="{3F7C25B0-F2DD-435E-8FF2-8CF0EA561A4F}"/>
              </a:ext>
            </a:extLst>
          </p:cNvPr>
          <p:cNvSpPr>
            <a:spLocks noGrp="1"/>
          </p:cNvSpPr>
          <p:nvPr>
            <p:ph idx="1"/>
          </p:nvPr>
        </p:nvSpPr>
        <p:spPr>
          <a:xfrm>
            <a:off x="616448" y="2041242"/>
            <a:ext cx="8185557" cy="4525963"/>
          </a:xfrm>
          <a:prstGeom prst="rect">
            <a:avLst/>
          </a:prstGeom>
        </p:spPr>
        <p:txBody>
          <a:bodyPr/>
          <a:lstStyle>
            <a:lvl1pPr>
              <a:buClr>
                <a:srgbClr val="E40038"/>
              </a:buClr>
              <a:defRPr sz="1350">
                <a:latin typeface="Arial" panose="020B0604020202020204" pitchFamily="34" charset="0"/>
                <a:cs typeface="Arial" panose="020B0604020202020204" pitchFamily="34" charset="0"/>
              </a:defRPr>
            </a:lvl1pPr>
            <a:lvl2pPr>
              <a:buClr>
                <a:srgbClr val="E40038"/>
              </a:buClr>
              <a:defRPr sz="1350">
                <a:latin typeface="Arial" panose="020B0604020202020204" pitchFamily="34" charset="0"/>
                <a:cs typeface="Arial" panose="020B0604020202020204" pitchFamily="34" charset="0"/>
              </a:defRPr>
            </a:lvl2pPr>
            <a:lvl3pPr>
              <a:buClr>
                <a:srgbClr val="E40038"/>
              </a:buClr>
              <a:defRPr sz="1200">
                <a:latin typeface="Arial" panose="020B0604020202020204" pitchFamily="34" charset="0"/>
                <a:cs typeface="Arial" panose="020B0604020202020204" pitchFamily="34" charset="0"/>
              </a:defRPr>
            </a:lvl3pPr>
            <a:lvl4pPr>
              <a:buClr>
                <a:srgbClr val="E40038"/>
              </a:buClr>
              <a:defRPr sz="1050">
                <a:latin typeface="Arial" panose="020B0604020202020204" pitchFamily="34" charset="0"/>
                <a:cs typeface="Arial" panose="020B0604020202020204" pitchFamily="34" charset="0"/>
              </a:defRPr>
            </a:lvl4pPr>
            <a:lvl5pPr>
              <a:buClr>
                <a:srgbClr val="E40038"/>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8C0F7C38-71B4-42E9-ADC5-5C31A9F80C22}"/>
              </a:ext>
            </a:extLst>
          </p:cNvPr>
          <p:cNvCxnSpPr>
            <a:cxnSpLocks/>
          </p:cNvCxnSpPr>
          <p:nvPr userDrawn="1"/>
        </p:nvCxnSpPr>
        <p:spPr>
          <a:xfrm>
            <a:off x="747797" y="1803092"/>
            <a:ext cx="415682"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F5BC7E0-234E-4D1F-A26F-9B7D74A748C6}"/>
              </a:ext>
            </a:extLst>
          </p:cNvPr>
          <p:cNvSpPr/>
          <p:nvPr userDrawn="1"/>
        </p:nvSpPr>
        <p:spPr>
          <a:xfrm>
            <a:off x="0" y="0"/>
            <a:ext cx="327116" cy="6858000"/>
          </a:xfrm>
          <a:prstGeom prst="rect">
            <a:avLst/>
          </a:prstGeom>
          <a:solidFill>
            <a:srgbClr val="243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
        <p:nvSpPr>
          <p:cNvPr id="10" name="Text Placeholder 2">
            <a:extLst>
              <a:ext uri="{FF2B5EF4-FFF2-40B4-BE49-F238E27FC236}">
                <a16:creationId xmlns:a16="http://schemas.microsoft.com/office/drawing/2014/main" id="{81289FFD-9787-4724-A7CA-B0D10D5E50CE}"/>
              </a:ext>
            </a:extLst>
          </p:cNvPr>
          <p:cNvSpPr>
            <a:spLocks noGrp="1"/>
          </p:cNvSpPr>
          <p:nvPr>
            <p:ph type="body" sz="quarter" idx="12"/>
          </p:nvPr>
        </p:nvSpPr>
        <p:spPr>
          <a:xfrm>
            <a:off x="651273" y="782286"/>
            <a:ext cx="7225903" cy="795337"/>
          </a:xfrm>
          <a:prstGeom prst="rect">
            <a:avLst/>
          </a:prstGeom>
        </p:spPr>
        <p:txBody>
          <a:bodyPr/>
          <a:lstStyle>
            <a:lvl1pPr>
              <a:buNone/>
              <a:defRPr b="1">
                <a:solidFill>
                  <a:srgbClr val="243142"/>
                </a:solidFill>
                <a:latin typeface="Foco" panose="020B0504050202020203" pitchFamily="34" charset="0"/>
                <a:cs typeface="Foco" panose="020B0504050202020203" pitchFamily="34" charset="0"/>
              </a:defRPr>
            </a:lvl1pPr>
            <a:lvl5pPr>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9321476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6_3 line YELLOW">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25CDEE17-3EAA-440A-B330-E5E3CD65C1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21" name="Content Placeholder 2">
            <a:extLst>
              <a:ext uri="{FF2B5EF4-FFF2-40B4-BE49-F238E27FC236}">
                <a16:creationId xmlns:a16="http://schemas.microsoft.com/office/drawing/2014/main" id="{42F9026D-D97F-4C6B-BA7C-7D50D290997F}"/>
              </a:ext>
            </a:extLst>
          </p:cNvPr>
          <p:cNvSpPr>
            <a:spLocks noGrp="1"/>
          </p:cNvSpPr>
          <p:nvPr>
            <p:ph idx="10"/>
          </p:nvPr>
        </p:nvSpPr>
        <p:spPr>
          <a:xfrm>
            <a:off x="747796" y="2612235"/>
            <a:ext cx="8054209" cy="3663874"/>
          </a:xfrm>
          <a:prstGeom prst="rect">
            <a:avLst/>
          </a:prstGeom>
        </p:spPr>
        <p:txBody>
          <a:bodyPr/>
          <a:lstStyle>
            <a:lvl1pPr>
              <a:buClr>
                <a:srgbClr val="E40038"/>
              </a:buClr>
              <a:defRPr sz="1350">
                <a:latin typeface="Arial" panose="020B0604020202020204" pitchFamily="34" charset="0"/>
                <a:cs typeface="Arial" panose="020B0604020202020204" pitchFamily="34" charset="0"/>
              </a:defRPr>
            </a:lvl1pPr>
            <a:lvl2pPr>
              <a:buClr>
                <a:srgbClr val="E40038"/>
              </a:buClr>
              <a:defRPr sz="1350">
                <a:latin typeface="Arial" panose="020B0604020202020204" pitchFamily="34" charset="0"/>
                <a:cs typeface="Arial" panose="020B0604020202020204" pitchFamily="34" charset="0"/>
              </a:defRPr>
            </a:lvl2pPr>
            <a:lvl3pPr>
              <a:buClr>
                <a:srgbClr val="E40038"/>
              </a:buClr>
              <a:defRPr sz="1200">
                <a:latin typeface="Arial" panose="020B0604020202020204" pitchFamily="34" charset="0"/>
                <a:cs typeface="Arial" panose="020B0604020202020204" pitchFamily="34" charset="0"/>
              </a:defRPr>
            </a:lvl3pPr>
            <a:lvl4pPr>
              <a:buClr>
                <a:srgbClr val="E40038"/>
              </a:buClr>
              <a:defRPr sz="1050">
                <a:latin typeface="Arial" panose="020B0604020202020204" pitchFamily="34" charset="0"/>
                <a:cs typeface="Arial" panose="020B0604020202020204" pitchFamily="34" charset="0"/>
              </a:defRPr>
            </a:lvl4pPr>
            <a:lvl5pPr>
              <a:buClr>
                <a:srgbClr val="E40038"/>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2ECCFE9C-0FDB-4D76-B307-CBCA822CB7D4}"/>
              </a:ext>
            </a:extLst>
          </p:cNvPr>
          <p:cNvCxnSpPr>
            <a:cxnSpLocks/>
          </p:cNvCxnSpPr>
          <p:nvPr userDrawn="1"/>
        </p:nvCxnSpPr>
        <p:spPr>
          <a:xfrm>
            <a:off x="747796" y="2231601"/>
            <a:ext cx="415682"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16EE8C4-0C68-4964-93AD-3F904F457EFE}"/>
              </a:ext>
            </a:extLst>
          </p:cNvPr>
          <p:cNvSpPr/>
          <p:nvPr userDrawn="1"/>
        </p:nvSpPr>
        <p:spPr>
          <a:xfrm>
            <a:off x="0" y="0"/>
            <a:ext cx="327116" cy="6858000"/>
          </a:xfrm>
          <a:prstGeom prst="rect">
            <a:avLst/>
          </a:prstGeom>
          <a:solidFill>
            <a:srgbClr val="2431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
        <p:nvSpPr>
          <p:cNvPr id="9" name="Text Placeholder 2">
            <a:extLst>
              <a:ext uri="{FF2B5EF4-FFF2-40B4-BE49-F238E27FC236}">
                <a16:creationId xmlns:a16="http://schemas.microsoft.com/office/drawing/2014/main" id="{D27FDC4F-C0B7-43D5-99A5-EE4FA07C7475}"/>
              </a:ext>
            </a:extLst>
          </p:cNvPr>
          <p:cNvSpPr>
            <a:spLocks noGrp="1"/>
          </p:cNvSpPr>
          <p:nvPr>
            <p:ph type="body" sz="quarter" idx="12"/>
          </p:nvPr>
        </p:nvSpPr>
        <p:spPr>
          <a:xfrm>
            <a:off x="651273" y="782286"/>
            <a:ext cx="7225903" cy="795337"/>
          </a:xfrm>
          <a:prstGeom prst="rect">
            <a:avLst/>
          </a:prstGeom>
        </p:spPr>
        <p:txBody>
          <a:bodyPr/>
          <a:lstStyle>
            <a:lvl1pPr>
              <a:buNone/>
              <a:defRPr b="1">
                <a:solidFill>
                  <a:srgbClr val="243142"/>
                </a:solidFill>
                <a:latin typeface="Foco" panose="020B0504050202020203" pitchFamily="34" charset="0"/>
                <a:cs typeface="Foco" panose="020B0504050202020203" pitchFamily="34" charset="0"/>
              </a:defRPr>
            </a:lvl1pPr>
            <a:lvl5pPr>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75020883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4_single line RED">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A4F7B109-E526-4832-AFF8-2F058B0E1E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7" name="Rectangle 6">
            <a:extLst>
              <a:ext uri="{FF2B5EF4-FFF2-40B4-BE49-F238E27FC236}">
                <a16:creationId xmlns:a16="http://schemas.microsoft.com/office/drawing/2014/main" id="{E1F1E324-4369-4693-90DB-DF75523E13EB}"/>
              </a:ext>
            </a:extLst>
          </p:cNvPr>
          <p:cNvSpPr/>
          <p:nvPr userDrawn="1"/>
        </p:nvSpPr>
        <p:spPr>
          <a:xfrm>
            <a:off x="0" y="0"/>
            <a:ext cx="327116" cy="6858000"/>
          </a:xfrm>
          <a:prstGeom prst="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
        <p:nvSpPr>
          <p:cNvPr id="10" name="Content Placeholder 2">
            <a:extLst>
              <a:ext uri="{FF2B5EF4-FFF2-40B4-BE49-F238E27FC236}">
                <a16:creationId xmlns:a16="http://schemas.microsoft.com/office/drawing/2014/main" id="{4C3BFF1A-EB10-4D8C-A74A-81FA8DA5FEEE}"/>
              </a:ext>
            </a:extLst>
          </p:cNvPr>
          <p:cNvSpPr>
            <a:spLocks noGrp="1"/>
          </p:cNvSpPr>
          <p:nvPr>
            <p:ph idx="11"/>
          </p:nvPr>
        </p:nvSpPr>
        <p:spPr>
          <a:xfrm>
            <a:off x="650949" y="1728935"/>
            <a:ext cx="6989159" cy="4525963"/>
          </a:xfrm>
          <a:prstGeom prst="rect">
            <a:avLst/>
          </a:prstGeom>
        </p:spPr>
        <p:txBody>
          <a:bodyPr/>
          <a:lstStyle>
            <a:lvl1pPr>
              <a:buClr>
                <a:srgbClr val="E40038"/>
              </a:buClr>
              <a:buFont typeface="Arial" panose="020B0604020202020204" pitchFamily="34" charset="0"/>
              <a:buChar char="•"/>
              <a:defRPr sz="1350">
                <a:latin typeface="Arial" panose="020B0604020202020204" pitchFamily="34" charset="0"/>
                <a:cs typeface="Arial" panose="020B0604020202020204" pitchFamily="34" charset="0"/>
              </a:defRPr>
            </a:lvl1pPr>
            <a:lvl2pPr>
              <a:buClr>
                <a:srgbClr val="E40038"/>
              </a:buClr>
              <a:buFont typeface="Arial" panose="020B0604020202020204" pitchFamily="34" charset="0"/>
              <a:buChar char="•"/>
              <a:defRPr sz="1350">
                <a:latin typeface="Arial" panose="020B0604020202020204" pitchFamily="34" charset="0"/>
                <a:cs typeface="Arial" panose="020B0604020202020204" pitchFamily="34" charset="0"/>
              </a:defRPr>
            </a:lvl2pPr>
            <a:lvl3pPr>
              <a:buClr>
                <a:srgbClr val="E40038"/>
              </a:buClr>
              <a:buFont typeface="Arial" panose="020B0604020202020204" pitchFamily="34" charset="0"/>
              <a:buChar char="•"/>
              <a:defRPr sz="1200">
                <a:latin typeface="Arial" panose="020B0604020202020204" pitchFamily="34" charset="0"/>
                <a:cs typeface="Arial" panose="020B0604020202020204" pitchFamily="34" charset="0"/>
              </a:defRPr>
            </a:lvl3pPr>
            <a:lvl4pPr>
              <a:buClr>
                <a:srgbClr val="E40038"/>
              </a:buClr>
              <a:buFont typeface="Arial" panose="020B0604020202020204" pitchFamily="34" charset="0"/>
              <a:buChar char="•"/>
              <a:defRPr sz="1050">
                <a:latin typeface="Arial" panose="020B0604020202020204" pitchFamily="34" charset="0"/>
                <a:cs typeface="Arial" panose="020B0604020202020204" pitchFamily="34" charset="0"/>
              </a:defRPr>
            </a:lvl4pPr>
            <a:lvl5pPr>
              <a:buClr>
                <a:srgbClr val="E40038"/>
              </a:buClr>
              <a:buFont typeface="Arial" panose="020B0604020202020204" pitchFamily="34" charset="0"/>
              <a:buChar cha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7212AB09-B70A-4331-B142-E20689417780}"/>
              </a:ext>
            </a:extLst>
          </p:cNvPr>
          <p:cNvCxnSpPr>
            <a:cxnSpLocks/>
          </p:cNvCxnSpPr>
          <p:nvPr userDrawn="1"/>
        </p:nvCxnSpPr>
        <p:spPr>
          <a:xfrm>
            <a:off x="747797" y="1508771"/>
            <a:ext cx="415682"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B204B7B9-BC1A-41B1-92E6-A8ED4D62B95E}"/>
              </a:ext>
            </a:extLst>
          </p:cNvPr>
          <p:cNvSpPr>
            <a:spLocks noGrp="1"/>
          </p:cNvSpPr>
          <p:nvPr>
            <p:ph type="body" sz="quarter" idx="12"/>
          </p:nvPr>
        </p:nvSpPr>
        <p:spPr>
          <a:xfrm>
            <a:off x="651273" y="782286"/>
            <a:ext cx="7225903" cy="795337"/>
          </a:xfrm>
          <a:prstGeom prst="rect">
            <a:avLst/>
          </a:prstGeom>
        </p:spPr>
        <p:txBody>
          <a:bodyPr/>
          <a:lstStyle>
            <a:lvl1pPr>
              <a:buNone/>
              <a:defRPr b="1">
                <a:solidFill>
                  <a:srgbClr val="243142"/>
                </a:solidFill>
                <a:latin typeface="Foco" panose="020B0504050202020203" pitchFamily="34" charset="0"/>
                <a:cs typeface="Foco" panose="020B0504050202020203" pitchFamily="34" charset="0"/>
              </a:defRPr>
            </a:lvl1pPr>
            <a:lvl5pPr>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298955915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2 line RED">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5BF47A28-5DE1-4E5C-A08D-5411F3099B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8" name="Content Placeholder 2">
            <a:extLst>
              <a:ext uri="{FF2B5EF4-FFF2-40B4-BE49-F238E27FC236}">
                <a16:creationId xmlns:a16="http://schemas.microsoft.com/office/drawing/2014/main" id="{A7F5FEE0-5AAA-42CD-8116-54635FA68815}"/>
              </a:ext>
            </a:extLst>
          </p:cNvPr>
          <p:cNvSpPr>
            <a:spLocks noGrp="1"/>
          </p:cNvSpPr>
          <p:nvPr>
            <p:ph idx="1"/>
          </p:nvPr>
        </p:nvSpPr>
        <p:spPr>
          <a:xfrm>
            <a:off x="616448" y="2041242"/>
            <a:ext cx="8185557" cy="4525963"/>
          </a:xfrm>
          <a:prstGeom prst="rect">
            <a:avLst/>
          </a:prstGeom>
        </p:spPr>
        <p:txBody>
          <a:bodyPr/>
          <a:lstStyle>
            <a:lvl1pPr>
              <a:buClr>
                <a:srgbClr val="E40038"/>
              </a:buClr>
              <a:defRPr sz="1350">
                <a:latin typeface="Arial" panose="020B0604020202020204" pitchFamily="34" charset="0"/>
                <a:cs typeface="Arial" panose="020B0604020202020204" pitchFamily="34" charset="0"/>
              </a:defRPr>
            </a:lvl1pPr>
            <a:lvl2pPr>
              <a:buClr>
                <a:srgbClr val="E40038"/>
              </a:buClr>
              <a:defRPr sz="1350">
                <a:latin typeface="Arial" panose="020B0604020202020204" pitchFamily="34" charset="0"/>
                <a:cs typeface="Arial" panose="020B0604020202020204" pitchFamily="34" charset="0"/>
              </a:defRPr>
            </a:lvl2pPr>
            <a:lvl3pPr>
              <a:buClr>
                <a:srgbClr val="E40038"/>
              </a:buClr>
              <a:defRPr sz="1200">
                <a:latin typeface="Arial" panose="020B0604020202020204" pitchFamily="34" charset="0"/>
                <a:cs typeface="Arial" panose="020B0604020202020204" pitchFamily="34" charset="0"/>
              </a:defRPr>
            </a:lvl3pPr>
            <a:lvl4pPr>
              <a:buClr>
                <a:srgbClr val="E40038"/>
              </a:buClr>
              <a:defRPr sz="1050">
                <a:latin typeface="Arial" panose="020B0604020202020204" pitchFamily="34" charset="0"/>
                <a:cs typeface="Arial" panose="020B0604020202020204" pitchFamily="34" charset="0"/>
              </a:defRPr>
            </a:lvl4pPr>
            <a:lvl5pPr>
              <a:buClr>
                <a:srgbClr val="E40038"/>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AF217AD1-38DB-4509-A639-77D026978FEA}"/>
              </a:ext>
            </a:extLst>
          </p:cNvPr>
          <p:cNvCxnSpPr>
            <a:cxnSpLocks/>
          </p:cNvCxnSpPr>
          <p:nvPr userDrawn="1"/>
        </p:nvCxnSpPr>
        <p:spPr>
          <a:xfrm>
            <a:off x="747797" y="1803092"/>
            <a:ext cx="415682"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7C1FB11-6C53-462B-802D-057533CC1A0B}"/>
              </a:ext>
            </a:extLst>
          </p:cNvPr>
          <p:cNvSpPr/>
          <p:nvPr userDrawn="1"/>
        </p:nvSpPr>
        <p:spPr>
          <a:xfrm>
            <a:off x="0" y="0"/>
            <a:ext cx="327116" cy="6858000"/>
          </a:xfrm>
          <a:prstGeom prst="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
        <p:nvSpPr>
          <p:cNvPr id="12" name="Text Placeholder 2">
            <a:extLst>
              <a:ext uri="{FF2B5EF4-FFF2-40B4-BE49-F238E27FC236}">
                <a16:creationId xmlns:a16="http://schemas.microsoft.com/office/drawing/2014/main" id="{129267D7-7091-41E9-B4D1-5FE1CD7CA063}"/>
              </a:ext>
            </a:extLst>
          </p:cNvPr>
          <p:cNvSpPr>
            <a:spLocks noGrp="1"/>
          </p:cNvSpPr>
          <p:nvPr>
            <p:ph type="body" sz="quarter" idx="12"/>
          </p:nvPr>
        </p:nvSpPr>
        <p:spPr>
          <a:xfrm>
            <a:off x="651273" y="782286"/>
            <a:ext cx="7225903" cy="795337"/>
          </a:xfrm>
          <a:prstGeom prst="rect">
            <a:avLst/>
          </a:prstGeom>
        </p:spPr>
        <p:txBody>
          <a:bodyPr/>
          <a:lstStyle>
            <a:lvl1pPr>
              <a:buNone/>
              <a:defRPr b="1">
                <a:solidFill>
                  <a:srgbClr val="243142"/>
                </a:solidFill>
                <a:latin typeface="Foco" panose="020B0504050202020203" pitchFamily="34" charset="0"/>
                <a:cs typeface="Foco" panose="020B0504050202020203" pitchFamily="34" charset="0"/>
              </a:defRPr>
            </a:lvl1pPr>
            <a:lvl5pPr>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169695988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_3 line RED">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25CDEE17-3EAA-440A-B330-E5E3CD65C1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9" name="Content Placeholder 2">
            <a:extLst>
              <a:ext uri="{FF2B5EF4-FFF2-40B4-BE49-F238E27FC236}">
                <a16:creationId xmlns:a16="http://schemas.microsoft.com/office/drawing/2014/main" id="{27B62357-EF53-48BD-B7B4-6C1F0CDA720A}"/>
              </a:ext>
            </a:extLst>
          </p:cNvPr>
          <p:cNvSpPr>
            <a:spLocks noGrp="1"/>
          </p:cNvSpPr>
          <p:nvPr>
            <p:ph idx="10"/>
          </p:nvPr>
        </p:nvSpPr>
        <p:spPr>
          <a:xfrm>
            <a:off x="747796" y="2612235"/>
            <a:ext cx="8054209" cy="3663874"/>
          </a:xfrm>
          <a:prstGeom prst="rect">
            <a:avLst/>
          </a:prstGeom>
        </p:spPr>
        <p:txBody>
          <a:bodyPr/>
          <a:lstStyle>
            <a:lvl1pPr>
              <a:buClr>
                <a:srgbClr val="E40038"/>
              </a:buClr>
              <a:defRPr sz="1350">
                <a:latin typeface="Arial" panose="020B0604020202020204" pitchFamily="34" charset="0"/>
                <a:cs typeface="Arial" panose="020B0604020202020204" pitchFamily="34" charset="0"/>
              </a:defRPr>
            </a:lvl1pPr>
            <a:lvl2pPr>
              <a:buClr>
                <a:srgbClr val="E40038"/>
              </a:buClr>
              <a:defRPr sz="1350">
                <a:latin typeface="Arial" panose="020B0604020202020204" pitchFamily="34" charset="0"/>
                <a:cs typeface="Arial" panose="020B0604020202020204" pitchFamily="34" charset="0"/>
              </a:defRPr>
            </a:lvl2pPr>
            <a:lvl3pPr>
              <a:buClr>
                <a:srgbClr val="E40038"/>
              </a:buClr>
              <a:defRPr sz="1200">
                <a:latin typeface="Arial" panose="020B0604020202020204" pitchFamily="34" charset="0"/>
                <a:cs typeface="Arial" panose="020B0604020202020204" pitchFamily="34" charset="0"/>
              </a:defRPr>
            </a:lvl3pPr>
            <a:lvl4pPr>
              <a:buClr>
                <a:srgbClr val="E40038"/>
              </a:buClr>
              <a:defRPr sz="1050">
                <a:latin typeface="Arial" panose="020B0604020202020204" pitchFamily="34" charset="0"/>
                <a:cs typeface="Arial" panose="020B0604020202020204" pitchFamily="34" charset="0"/>
              </a:defRPr>
            </a:lvl4pPr>
            <a:lvl5pPr>
              <a:buClr>
                <a:srgbClr val="E40038"/>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18A8F14A-5317-4702-B90D-F266E11C795D}"/>
              </a:ext>
            </a:extLst>
          </p:cNvPr>
          <p:cNvCxnSpPr>
            <a:cxnSpLocks/>
          </p:cNvCxnSpPr>
          <p:nvPr userDrawn="1"/>
        </p:nvCxnSpPr>
        <p:spPr>
          <a:xfrm>
            <a:off x="747796" y="2231601"/>
            <a:ext cx="415682"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8FE60D-04D0-459F-9F81-0BF875C9560D}"/>
              </a:ext>
            </a:extLst>
          </p:cNvPr>
          <p:cNvSpPr/>
          <p:nvPr userDrawn="1"/>
        </p:nvSpPr>
        <p:spPr>
          <a:xfrm>
            <a:off x="0" y="0"/>
            <a:ext cx="327116" cy="6858000"/>
          </a:xfrm>
          <a:prstGeom prst="rect">
            <a:avLst/>
          </a:prstGeom>
          <a:solidFill>
            <a:srgbClr val="E40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
        <p:nvSpPr>
          <p:cNvPr id="13" name="Text Placeholder 2">
            <a:extLst>
              <a:ext uri="{FF2B5EF4-FFF2-40B4-BE49-F238E27FC236}">
                <a16:creationId xmlns:a16="http://schemas.microsoft.com/office/drawing/2014/main" id="{89E6F1CF-7A6A-4CEB-BB53-7DE73F0EF1F9}"/>
              </a:ext>
            </a:extLst>
          </p:cNvPr>
          <p:cNvSpPr>
            <a:spLocks noGrp="1"/>
          </p:cNvSpPr>
          <p:nvPr>
            <p:ph type="body" sz="quarter" idx="12"/>
          </p:nvPr>
        </p:nvSpPr>
        <p:spPr>
          <a:xfrm>
            <a:off x="651273" y="782286"/>
            <a:ext cx="7225903" cy="795337"/>
          </a:xfrm>
          <a:prstGeom prst="rect">
            <a:avLst/>
          </a:prstGeom>
        </p:spPr>
        <p:txBody>
          <a:bodyPr/>
          <a:lstStyle>
            <a:lvl1pPr>
              <a:buNone/>
              <a:defRPr b="1">
                <a:solidFill>
                  <a:srgbClr val="243142"/>
                </a:solidFill>
                <a:latin typeface="Foco" panose="020B0504050202020203" pitchFamily="34" charset="0"/>
                <a:cs typeface="Foco" panose="020B0504050202020203" pitchFamily="34" charset="0"/>
              </a:defRPr>
            </a:lvl1pPr>
            <a:lvl5pPr>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350897901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5_single line YELLOW">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A4F7B109-E526-4832-AFF8-2F058B0E1E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19" name="Title 1">
            <a:extLst>
              <a:ext uri="{FF2B5EF4-FFF2-40B4-BE49-F238E27FC236}">
                <a16:creationId xmlns:a16="http://schemas.microsoft.com/office/drawing/2014/main" id="{BB5D8BD9-DE11-4FEC-91E4-EB50F66FFC86}"/>
              </a:ext>
            </a:extLst>
          </p:cNvPr>
          <p:cNvSpPr>
            <a:spLocks noGrp="1"/>
          </p:cNvSpPr>
          <p:nvPr>
            <p:ph type="title"/>
          </p:nvPr>
        </p:nvSpPr>
        <p:spPr>
          <a:xfrm>
            <a:off x="650949" y="770487"/>
            <a:ext cx="6259148" cy="622479"/>
          </a:xfrm>
          <a:prstGeom prst="rect">
            <a:avLst/>
          </a:prstGeom>
        </p:spPr>
        <p:txBody>
          <a:bodyPr/>
          <a:lstStyle>
            <a:lvl1pPr>
              <a:defRPr sz="2100">
                <a:solidFill>
                  <a:srgbClr val="20B1F3"/>
                </a:solidFill>
                <a:latin typeface="Foco Bold" panose="020B0804050202020203" pitchFamily="34" charset="0"/>
              </a:defRPr>
            </a:lvl1pPr>
          </a:lstStyle>
          <a:p>
            <a:r>
              <a:rPr lang="en-US" dirty="0"/>
              <a:t>Click to edit Master title style</a:t>
            </a:r>
            <a:endParaRPr lang="en-GB" dirty="0"/>
          </a:p>
        </p:txBody>
      </p:sp>
      <p:sp>
        <p:nvSpPr>
          <p:cNvPr id="21" name="Content Placeholder 2">
            <a:extLst>
              <a:ext uri="{FF2B5EF4-FFF2-40B4-BE49-F238E27FC236}">
                <a16:creationId xmlns:a16="http://schemas.microsoft.com/office/drawing/2014/main" id="{F1F658D5-63DB-40A4-A952-8F6F6A1E01A0}"/>
              </a:ext>
            </a:extLst>
          </p:cNvPr>
          <p:cNvSpPr>
            <a:spLocks noGrp="1"/>
          </p:cNvSpPr>
          <p:nvPr>
            <p:ph idx="10"/>
          </p:nvPr>
        </p:nvSpPr>
        <p:spPr>
          <a:xfrm>
            <a:off x="650949" y="1728935"/>
            <a:ext cx="6989159" cy="4525963"/>
          </a:xfrm>
          <a:prstGeom prst="rect">
            <a:avLst/>
          </a:prstGeom>
        </p:spPr>
        <p:txBody>
          <a:bodyPr/>
          <a:lstStyle>
            <a:lvl1pPr>
              <a:buClr>
                <a:srgbClr val="20B1F3"/>
              </a:buClr>
              <a:buFont typeface="Arial" panose="020B0604020202020204" pitchFamily="34" charset="0"/>
              <a:buChar char="•"/>
              <a:defRPr sz="1350">
                <a:latin typeface="Arial" panose="020B0604020202020204" pitchFamily="34" charset="0"/>
                <a:cs typeface="Arial" panose="020B0604020202020204" pitchFamily="34" charset="0"/>
              </a:defRPr>
            </a:lvl1pPr>
            <a:lvl2pPr>
              <a:buClr>
                <a:srgbClr val="20B1F3"/>
              </a:buClr>
              <a:buFont typeface="Arial" panose="020B0604020202020204" pitchFamily="34" charset="0"/>
              <a:buChar char="•"/>
              <a:defRPr sz="1350">
                <a:latin typeface="Arial" panose="020B0604020202020204" pitchFamily="34" charset="0"/>
                <a:cs typeface="Arial" panose="020B0604020202020204" pitchFamily="34" charset="0"/>
              </a:defRPr>
            </a:lvl2pPr>
            <a:lvl3pPr>
              <a:buClr>
                <a:srgbClr val="20B1F3"/>
              </a:buClr>
              <a:buFont typeface="Arial" panose="020B0604020202020204" pitchFamily="34" charset="0"/>
              <a:buChar char="•"/>
              <a:defRPr sz="1200">
                <a:latin typeface="Arial" panose="020B0604020202020204" pitchFamily="34" charset="0"/>
                <a:cs typeface="Arial" panose="020B0604020202020204" pitchFamily="34" charset="0"/>
              </a:defRPr>
            </a:lvl3pPr>
            <a:lvl4pPr>
              <a:buClr>
                <a:srgbClr val="20B1F3"/>
              </a:buClr>
              <a:buFont typeface="Arial" panose="020B0604020202020204" pitchFamily="34" charset="0"/>
              <a:buChar char="•"/>
              <a:defRPr sz="1050">
                <a:latin typeface="Arial" panose="020B0604020202020204" pitchFamily="34" charset="0"/>
                <a:cs typeface="Arial" panose="020B0604020202020204" pitchFamily="34" charset="0"/>
              </a:defRPr>
            </a:lvl4pPr>
            <a:lvl5pPr>
              <a:buClr>
                <a:srgbClr val="20B1F3"/>
              </a:buClr>
              <a:buFont typeface="Arial" panose="020B0604020202020204" pitchFamily="34" charset="0"/>
              <a:buChar cha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B8FC6B66-D61A-4524-B0B3-294172240F23}"/>
              </a:ext>
            </a:extLst>
          </p:cNvPr>
          <p:cNvCxnSpPr>
            <a:cxnSpLocks/>
          </p:cNvCxnSpPr>
          <p:nvPr userDrawn="1"/>
        </p:nvCxnSpPr>
        <p:spPr>
          <a:xfrm>
            <a:off x="747797" y="1508771"/>
            <a:ext cx="415682" cy="0"/>
          </a:xfrm>
          <a:prstGeom prst="line">
            <a:avLst/>
          </a:prstGeom>
          <a:ln w="57150" cap="sq">
            <a:solidFill>
              <a:srgbClr val="FFB846"/>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482BAAE-7DF1-4569-AE66-265F90A187DF}"/>
              </a:ext>
            </a:extLst>
          </p:cNvPr>
          <p:cNvSpPr/>
          <p:nvPr userDrawn="1"/>
        </p:nvSpPr>
        <p:spPr>
          <a:xfrm>
            <a:off x="0" y="0"/>
            <a:ext cx="327116" cy="6858000"/>
          </a:xfrm>
          <a:prstGeom prst="rect">
            <a:avLst/>
          </a:prstGeom>
          <a:solidFill>
            <a:srgbClr val="FF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Tree>
    <p:custDataLst>
      <p:tags r:id="rId1"/>
    </p:custDataLst>
    <p:extLst>
      <p:ext uri="{BB962C8B-B14F-4D97-AF65-F5344CB8AC3E}">
        <p14:creationId xmlns:p14="http://schemas.microsoft.com/office/powerpoint/2010/main" val="22952436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3_2 line YELLOW">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5BF47A28-5DE1-4E5C-A08D-5411F3099B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18" name="Content Placeholder 2">
            <a:extLst>
              <a:ext uri="{FF2B5EF4-FFF2-40B4-BE49-F238E27FC236}">
                <a16:creationId xmlns:a16="http://schemas.microsoft.com/office/drawing/2014/main" id="{3F7C25B0-F2DD-435E-8FF2-8CF0EA561A4F}"/>
              </a:ext>
            </a:extLst>
          </p:cNvPr>
          <p:cNvSpPr>
            <a:spLocks noGrp="1"/>
          </p:cNvSpPr>
          <p:nvPr>
            <p:ph idx="1"/>
          </p:nvPr>
        </p:nvSpPr>
        <p:spPr>
          <a:xfrm>
            <a:off x="616448" y="2041242"/>
            <a:ext cx="8185557" cy="4525963"/>
          </a:xfrm>
          <a:prstGeom prst="rect">
            <a:avLst/>
          </a:prstGeom>
        </p:spPr>
        <p:txBody>
          <a:bodyPr/>
          <a:lstStyle>
            <a:lvl1pPr>
              <a:buClr>
                <a:srgbClr val="20B1F3"/>
              </a:buClr>
              <a:defRPr sz="1350">
                <a:latin typeface="Arial" panose="020B0604020202020204" pitchFamily="34" charset="0"/>
                <a:cs typeface="Arial" panose="020B0604020202020204" pitchFamily="34" charset="0"/>
              </a:defRPr>
            </a:lvl1pPr>
            <a:lvl2pPr>
              <a:buClr>
                <a:srgbClr val="20B1F3"/>
              </a:buClr>
              <a:defRPr sz="1350">
                <a:latin typeface="Arial" panose="020B0604020202020204" pitchFamily="34" charset="0"/>
                <a:cs typeface="Arial" panose="020B0604020202020204" pitchFamily="34" charset="0"/>
              </a:defRPr>
            </a:lvl2pPr>
            <a:lvl3pPr>
              <a:buClr>
                <a:srgbClr val="20B1F3"/>
              </a:buClr>
              <a:defRPr sz="1200">
                <a:latin typeface="Arial" panose="020B0604020202020204" pitchFamily="34" charset="0"/>
                <a:cs typeface="Arial" panose="020B0604020202020204" pitchFamily="34" charset="0"/>
              </a:defRPr>
            </a:lvl3pPr>
            <a:lvl4pPr>
              <a:buClr>
                <a:srgbClr val="20B1F3"/>
              </a:buClr>
              <a:defRPr sz="1050">
                <a:latin typeface="Arial" panose="020B0604020202020204" pitchFamily="34" charset="0"/>
                <a:cs typeface="Arial" panose="020B0604020202020204" pitchFamily="34" charset="0"/>
              </a:defRPr>
            </a:lvl4pPr>
            <a:lvl5pPr>
              <a:buClr>
                <a:srgbClr val="20B1F3"/>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8C0F7C38-71B4-42E9-ADC5-5C31A9F80C22}"/>
              </a:ext>
            </a:extLst>
          </p:cNvPr>
          <p:cNvCxnSpPr>
            <a:cxnSpLocks/>
          </p:cNvCxnSpPr>
          <p:nvPr userDrawn="1"/>
        </p:nvCxnSpPr>
        <p:spPr>
          <a:xfrm>
            <a:off x="747797" y="1790735"/>
            <a:ext cx="415682" cy="0"/>
          </a:xfrm>
          <a:prstGeom prst="line">
            <a:avLst/>
          </a:prstGeom>
          <a:ln w="57150" cap="sq">
            <a:solidFill>
              <a:srgbClr val="FFB846"/>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B3BB595-AB74-471A-8459-EB9FCE7F876F}"/>
              </a:ext>
            </a:extLst>
          </p:cNvPr>
          <p:cNvSpPr>
            <a:spLocks noGrp="1"/>
          </p:cNvSpPr>
          <p:nvPr>
            <p:ph type="title"/>
          </p:nvPr>
        </p:nvSpPr>
        <p:spPr>
          <a:xfrm>
            <a:off x="650949" y="770487"/>
            <a:ext cx="6259148" cy="622479"/>
          </a:xfrm>
          <a:prstGeom prst="rect">
            <a:avLst/>
          </a:prstGeom>
        </p:spPr>
        <p:txBody>
          <a:bodyPr/>
          <a:lstStyle>
            <a:lvl1pPr>
              <a:defRPr sz="2100">
                <a:solidFill>
                  <a:srgbClr val="20B1F3"/>
                </a:solidFill>
                <a:latin typeface="Foco Bold" panose="020B0804050202020203" pitchFamily="34" charset="0"/>
              </a:defRPr>
            </a:lvl1pPr>
          </a:lstStyle>
          <a:p>
            <a:r>
              <a:rPr lang="en-US" dirty="0"/>
              <a:t>Click to edit Master title style</a:t>
            </a:r>
            <a:endParaRPr lang="en-GB" dirty="0"/>
          </a:p>
        </p:txBody>
      </p:sp>
      <p:sp>
        <p:nvSpPr>
          <p:cNvPr id="9" name="Rectangle 8">
            <a:extLst>
              <a:ext uri="{FF2B5EF4-FFF2-40B4-BE49-F238E27FC236}">
                <a16:creationId xmlns:a16="http://schemas.microsoft.com/office/drawing/2014/main" id="{3F5BC7E0-234E-4D1F-A26F-9B7D74A748C6}"/>
              </a:ext>
            </a:extLst>
          </p:cNvPr>
          <p:cNvSpPr/>
          <p:nvPr userDrawn="1"/>
        </p:nvSpPr>
        <p:spPr>
          <a:xfrm>
            <a:off x="0" y="0"/>
            <a:ext cx="327116" cy="6858000"/>
          </a:xfrm>
          <a:prstGeom prst="rect">
            <a:avLst/>
          </a:prstGeom>
          <a:solidFill>
            <a:srgbClr val="FF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Tree>
    <p:custDataLst>
      <p:tags r:id="rId1"/>
    </p:custDataLst>
    <p:extLst>
      <p:ext uri="{BB962C8B-B14F-4D97-AF65-F5344CB8AC3E}">
        <p14:creationId xmlns:p14="http://schemas.microsoft.com/office/powerpoint/2010/main" val="41726599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5_3 line YELLOW">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25CDEE17-3EAA-440A-B330-E5E3CD65C1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21" name="Content Placeholder 2">
            <a:extLst>
              <a:ext uri="{FF2B5EF4-FFF2-40B4-BE49-F238E27FC236}">
                <a16:creationId xmlns:a16="http://schemas.microsoft.com/office/drawing/2014/main" id="{42F9026D-D97F-4C6B-BA7C-7D50D290997F}"/>
              </a:ext>
            </a:extLst>
          </p:cNvPr>
          <p:cNvSpPr>
            <a:spLocks noGrp="1"/>
          </p:cNvSpPr>
          <p:nvPr>
            <p:ph idx="10"/>
          </p:nvPr>
        </p:nvSpPr>
        <p:spPr>
          <a:xfrm>
            <a:off x="747796" y="2612235"/>
            <a:ext cx="8054209" cy="3663874"/>
          </a:xfrm>
          <a:prstGeom prst="rect">
            <a:avLst/>
          </a:prstGeom>
        </p:spPr>
        <p:txBody>
          <a:bodyPr/>
          <a:lstStyle>
            <a:lvl1pPr>
              <a:buClr>
                <a:srgbClr val="20B1F3"/>
              </a:buClr>
              <a:defRPr sz="1350">
                <a:latin typeface="Arial" panose="020B0604020202020204" pitchFamily="34" charset="0"/>
                <a:cs typeface="Arial" panose="020B0604020202020204" pitchFamily="34" charset="0"/>
              </a:defRPr>
            </a:lvl1pPr>
            <a:lvl2pPr>
              <a:buClr>
                <a:srgbClr val="20B1F3"/>
              </a:buClr>
              <a:defRPr sz="1350">
                <a:latin typeface="Arial" panose="020B0604020202020204" pitchFamily="34" charset="0"/>
                <a:cs typeface="Arial" panose="020B0604020202020204" pitchFamily="34" charset="0"/>
              </a:defRPr>
            </a:lvl2pPr>
            <a:lvl3pPr>
              <a:buClr>
                <a:srgbClr val="20B1F3"/>
              </a:buClr>
              <a:defRPr sz="1200">
                <a:latin typeface="Arial" panose="020B0604020202020204" pitchFamily="34" charset="0"/>
                <a:cs typeface="Arial" panose="020B0604020202020204" pitchFamily="34" charset="0"/>
              </a:defRPr>
            </a:lvl3pPr>
            <a:lvl4pPr>
              <a:buClr>
                <a:srgbClr val="20B1F3"/>
              </a:buClr>
              <a:defRPr sz="1050">
                <a:latin typeface="Arial" panose="020B0604020202020204" pitchFamily="34" charset="0"/>
                <a:cs typeface="Arial" panose="020B0604020202020204" pitchFamily="34" charset="0"/>
              </a:defRPr>
            </a:lvl4pPr>
            <a:lvl5pPr>
              <a:buClr>
                <a:srgbClr val="20B1F3"/>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7" name="Straight Connector 6">
            <a:extLst>
              <a:ext uri="{FF2B5EF4-FFF2-40B4-BE49-F238E27FC236}">
                <a16:creationId xmlns:a16="http://schemas.microsoft.com/office/drawing/2014/main" id="{2ECCFE9C-0FDB-4D76-B307-CBCA822CB7D4}"/>
              </a:ext>
            </a:extLst>
          </p:cNvPr>
          <p:cNvCxnSpPr>
            <a:cxnSpLocks/>
          </p:cNvCxnSpPr>
          <p:nvPr userDrawn="1"/>
        </p:nvCxnSpPr>
        <p:spPr>
          <a:xfrm>
            <a:off x="747796" y="2231601"/>
            <a:ext cx="415682" cy="0"/>
          </a:xfrm>
          <a:prstGeom prst="line">
            <a:avLst/>
          </a:prstGeom>
          <a:ln w="57150" cap="sq">
            <a:solidFill>
              <a:srgbClr val="FFB846"/>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D16EE8C4-0C68-4964-93AD-3F904F457EFE}"/>
              </a:ext>
            </a:extLst>
          </p:cNvPr>
          <p:cNvSpPr/>
          <p:nvPr userDrawn="1"/>
        </p:nvSpPr>
        <p:spPr>
          <a:xfrm>
            <a:off x="0" y="0"/>
            <a:ext cx="327116" cy="6858000"/>
          </a:xfrm>
          <a:prstGeom prst="rect">
            <a:avLst/>
          </a:prstGeom>
          <a:solidFill>
            <a:srgbClr val="FFB8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
        <p:nvSpPr>
          <p:cNvPr id="12" name="Title 1">
            <a:extLst>
              <a:ext uri="{FF2B5EF4-FFF2-40B4-BE49-F238E27FC236}">
                <a16:creationId xmlns:a16="http://schemas.microsoft.com/office/drawing/2014/main" id="{F65EC5C3-477B-4D07-B227-C9E4D1DB1DE1}"/>
              </a:ext>
            </a:extLst>
          </p:cNvPr>
          <p:cNvSpPr txBox="1">
            <a:spLocks/>
          </p:cNvSpPr>
          <p:nvPr userDrawn="1"/>
        </p:nvSpPr>
        <p:spPr>
          <a:xfrm>
            <a:off x="650949" y="770487"/>
            <a:ext cx="6259148" cy="622479"/>
          </a:xfrm>
          <a:prstGeom prst="rect">
            <a:avLst/>
          </a:prstGeom>
        </p:spPr>
        <p:txBody>
          <a:bodyPr/>
          <a:lstStyle>
            <a:lvl1pPr algn="l" defTabSz="914400" rtl="0" eaLnBrk="1" latinLnBrk="0" hangingPunct="1">
              <a:lnSpc>
                <a:spcPct val="90000"/>
              </a:lnSpc>
              <a:spcBef>
                <a:spcPct val="0"/>
              </a:spcBef>
              <a:buNone/>
              <a:defRPr sz="2800" kern="1200">
                <a:solidFill>
                  <a:srgbClr val="20B1F3"/>
                </a:solidFill>
                <a:latin typeface="Foco Bold" panose="020B0804050202020203" pitchFamily="34" charset="0"/>
                <a:ea typeface="+mj-ea"/>
                <a:cs typeface="+mj-cs"/>
              </a:defRPr>
            </a:lvl1pPr>
          </a:lstStyle>
          <a:p>
            <a:pPr fontAlgn="auto">
              <a:spcAft>
                <a:spcPts val="0"/>
              </a:spcAft>
            </a:pPr>
            <a:r>
              <a:rPr lang="en-US" sz="2100" dirty="0"/>
              <a:t>Click to edit Master title style</a:t>
            </a:r>
            <a:endParaRPr lang="en-GB" sz="2100" dirty="0"/>
          </a:p>
        </p:txBody>
      </p:sp>
    </p:spTree>
    <p:custDataLst>
      <p:tags r:id="rId1"/>
    </p:custDataLst>
    <p:extLst>
      <p:ext uri="{BB962C8B-B14F-4D97-AF65-F5344CB8AC3E}">
        <p14:creationId xmlns:p14="http://schemas.microsoft.com/office/powerpoint/2010/main" val="3815714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231200"/>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854923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ntent and Title">
    <p:spTree>
      <p:nvGrpSpPr>
        <p:cNvPr id="1" name=""/>
        <p:cNvGrpSpPr/>
        <p:nvPr/>
      </p:nvGrpSpPr>
      <p:grpSpPr>
        <a:xfrm>
          <a:off x="0" y="0"/>
          <a:ext cx="0" cy="0"/>
          <a:chOff x="0" y="0"/>
          <a:chExt cx="0" cy="0"/>
        </a:xfrm>
      </p:grpSpPr>
      <p:sp>
        <p:nvSpPr>
          <p:cNvPr id="13" name="Entity Name Placeholder"/>
          <p:cNvSpPr>
            <a:spLocks noGrp="1"/>
          </p:cNvSpPr>
          <p:nvPr>
            <p:ph type="ftr" sz="quarter" idx="3"/>
          </p:nvPr>
        </p:nvSpPr>
        <p:spPr>
          <a:xfrm>
            <a:off x="5765041" y="6449387"/>
            <a:ext cx="2895600" cy="288000"/>
          </a:xfrm>
          <a:prstGeom prst="rect">
            <a:avLst/>
          </a:prstGeom>
        </p:spPr>
        <p:txBody>
          <a:bodyPr vert="horz" lIns="0" tIns="45720" rIns="0" bIns="45720" rtlCol="0" anchor="ctr"/>
          <a:lstStyle>
            <a:lvl1pPr algn="ctr">
              <a:defRPr sz="800">
                <a:solidFill>
                  <a:schemeClr val="accent1"/>
                </a:solidFill>
                <a:latin typeface="Calibri" panose="020F0502020204030204" pitchFamily="34" charset="0"/>
              </a:defRPr>
            </a:lvl1pPr>
          </a:lstStyle>
          <a:p>
            <a:pPr algn="r"/>
            <a:r>
              <a:rPr lang="de-DE"/>
              <a:t>Hogan Lovells</a:t>
            </a:r>
          </a:p>
        </p:txBody>
      </p:sp>
      <p:sp>
        <p:nvSpPr>
          <p:cNvPr id="12" name="Slide Number"/>
          <p:cNvSpPr>
            <a:spLocks noGrp="1"/>
          </p:cNvSpPr>
          <p:nvPr>
            <p:ph type="sldNum" sz="quarter" idx="4"/>
          </p:nvPr>
        </p:nvSpPr>
        <p:spPr>
          <a:xfrm>
            <a:off x="8676542" y="6482519"/>
            <a:ext cx="305532" cy="215444"/>
          </a:xfrm>
          <a:prstGeom prst="rect">
            <a:avLst/>
          </a:prstGeom>
        </p:spPr>
        <p:txBody>
          <a:bodyPr vert="horz" wrap="none" lIns="0" tIns="45720" rIns="91440" bIns="45720" rtlCol="0" anchor="ctr">
            <a:spAutoFit/>
          </a:bodyPr>
          <a:lstStyle>
            <a:lvl1pPr algn="r">
              <a:defRPr sz="800">
                <a:solidFill>
                  <a:schemeClr val="accent1"/>
                </a:solidFill>
                <a:latin typeface="Calibri" panose="020F0502020204030204" pitchFamily="34" charset="0"/>
              </a:defRPr>
            </a:lvl1pPr>
          </a:lstStyle>
          <a:p>
            <a:r>
              <a:rPr lang="en-GB"/>
              <a:t>|  </a:t>
            </a:r>
            <a:fld id="{6967D197-2218-4700-B211-63EF06F51A7E}" type="slidenum">
              <a:rPr lang="en-GB" smtClean="0"/>
              <a:t>‹#›</a:t>
            </a:fld>
            <a:endParaRPr lang="en-GB"/>
          </a:p>
        </p:txBody>
      </p:sp>
      <p:cxnSp>
        <p:nvCxnSpPr>
          <p:cNvPr id="8" name="Line under Title"/>
          <p:cNvCxnSpPr/>
          <p:nvPr userDrawn="1"/>
        </p:nvCxnSpPr>
        <p:spPr>
          <a:xfrm flipH="1">
            <a:off x="288000" y="980303"/>
            <a:ext cx="8568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ontent"/>
          <p:cNvSpPr>
            <a:spLocks noGrp="1"/>
          </p:cNvSpPr>
          <p:nvPr>
            <p:ph sz="quarter" idx="12"/>
          </p:nvPr>
        </p:nvSpPr>
        <p:spPr>
          <a:xfrm>
            <a:off x="288000" y="1200000"/>
            <a:ext cx="8568000" cy="52504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Title"/>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83597227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6_single line LB">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A4F7B109-E526-4832-AFF8-2F058B0E1E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9" name="Title 1">
            <a:extLst>
              <a:ext uri="{FF2B5EF4-FFF2-40B4-BE49-F238E27FC236}">
                <a16:creationId xmlns:a16="http://schemas.microsoft.com/office/drawing/2014/main" id="{1AA9CE79-0766-421A-AF34-120B3549C90F}"/>
              </a:ext>
            </a:extLst>
          </p:cNvPr>
          <p:cNvSpPr>
            <a:spLocks noGrp="1"/>
          </p:cNvSpPr>
          <p:nvPr>
            <p:ph type="title"/>
          </p:nvPr>
        </p:nvSpPr>
        <p:spPr>
          <a:xfrm>
            <a:off x="650949" y="770487"/>
            <a:ext cx="6259148" cy="622479"/>
          </a:xfrm>
          <a:prstGeom prst="rect">
            <a:avLst/>
          </a:prstGeom>
        </p:spPr>
        <p:txBody>
          <a:bodyPr/>
          <a:lstStyle>
            <a:lvl1pPr>
              <a:defRPr sz="2100">
                <a:solidFill>
                  <a:srgbClr val="FFB846"/>
                </a:solidFill>
                <a:latin typeface="Foco Bold" panose="020B0804050202020203" pitchFamily="34" charset="0"/>
              </a:defRPr>
            </a:lvl1pPr>
          </a:lstStyle>
          <a:p>
            <a:r>
              <a:rPr lang="en-US" dirty="0"/>
              <a:t>Click to edit Master title style</a:t>
            </a:r>
            <a:endParaRPr lang="en-GB" dirty="0"/>
          </a:p>
        </p:txBody>
      </p:sp>
      <p:sp>
        <p:nvSpPr>
          <p:cNvPr id="10" name="Content Placeholder 2">
            <a:extLst>
              <a:ext uri="{FF2B5EF4-FFF2-40B4-BE49-F238E27FC236}">
                <a16:creationId xmlns:a16="http://schemas.microsoft.com/office/drawing/2014/main" id="{57341065-6BF7-4A24-9BDF-89225A352C9F}"/>
              </a:ext>
            </a:extLst>
          </p:cNvPr>
          <p:cNvSpPr>
            <a:spLocks noGrp="1"/>
          </p:cNvSpPr>
          <p:nvPr>
            <p:ph idx="10"/>
          </p:nvPr>
        </p:nvSpPr>
        <p:spPr>
          <a:xfrm>
            <a:off x="650949" y="1728935"/>
            <a:ext cx="6989159" cy="4525963"/>
          </a:xfrm>
          <a:prstGeom prst="rect">
            <a:avLst/>
          </a:prstGeom>
        </p:spPr>
        <p:txBody>
          <a:bodyPr/>
          <a:lstStyle>
            <a:lvl1pPr>
              <a:buClr>
                <a:srgbClr val="FFB846"/>
              </a:buClr>
              <a:buFont typeface="Arial" panose="020B0604020202020204" pitchFamily="34" charset="0"/>
              <a:buChar char="•"/>
              <a:defRPr sz="1350">
                <a:latin typeface="Arial" panose="020B0604020202020204" pitchFamily="34" charset="0"/>
                <a:cs typeface="Arial" panose="020B0604020202020204" pitchFamily="34" charset="0"/>
              </a:defRPr>
            </a:lvl1pPr>
            <a:lvl2pPr>
              <a:buClr>
                <a:srgbClr val="FFB846"/>
              </a:buClr>
              <a:buFont typeface="Arial" panose="020B0604020202020204" pitchFamily="34" charset="0"/>
              <a:buChar char="•"/>
              <a:defRPr sz="1350">
                <a:latin typeface="Arial" panose="020B0604020202020204" pitchFamily="34" charset="0"/>
                <a:cs typeface="Arial" panose="020B0604020202020204" pitchFamily="34" charset="0"/>
              </a:defRPr>
            </a:lvl2pPr>
            <a:lvl3pPr>
              <a:buClr>
                <a:srgbClr val="FFB846"/>
              </a:buClr>
              <a:buFont typeface="Arial" panose="020B0604020202020204" pitchFamily="34" charset="0"/>
              <a:buChar char="•"/>
              <a:defRPr sz="1200">
                <a:latin typeface="Arial" panose="020B0604020202020204" pitchFamily="34" charset="0"/>
                <a:cs typeface="Arial" panose="020B0604020202020204" pitchFamily="34" charset="0"/>
              </a:defRPr>
            </a:lvl3pPr>
            <a:lvl4pPr>
              <a:buClr>
                <a:srgbClr val="FFB846"/>
              </a:buClr>
              <a:buFont typeface="Arial" panose="020B0604020202020204" pitchFamily="34" charset="0"/>
              <a:buChar char="•"/>
              <a:defRPr sz="1050">
                <a:latin typeface="Arial" panose="020B0604020202020204" pitchFamily="34" charset="0"/>
                <a:cs typeface="Arial" panose="020B0604020202020204" pitchFamily="34" charset="0"/>
              </a:defRPr>
            </a:lvl4pPr>
            <a:lvl5pPr>
              <a:buClr>
                <a:srgbClr val="FFB846"/>
              </a:buClr>
              <a:buFont typeface="Arial" panose="020B0604020202020204" pitchFamily="34" charset="0"/>
              <a:buChar cha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a:extLst>
              <a:ext uri="{FF2B5EF4-FFF2-40B4-BE49-F238E27FC236}">
                <a16:creationId xmlns:a16="http://schemas.microsoft.com/office/drawing/2014/main" id="{1FACF357-6389-4026-BB05-28F063418AAA}"/>
              </a:ext>
            </a:extLst>
          </p:cNvPr>
          <p:cNvCxnSpPr>
            <a:cxnSpLocks/>
          </p:cNvCxnSpPr>
          <p:nvPr userDrawn="1"/>
        </p:nvCxnSpPr>
        <p:spPr>
          <a:xfrm>
            <a:off x="747797" y="1508771"/>
            <a:ext cx="415682" cy="0"/>
          </a:xfrm>
          <a:prstGeom prst="line">
            <a:avLst/>
          </a:prstGeom>
          <a:ln w="57150" cap="sq">
            <a:solidFill>
              <a:srgbClr val="20B1F3"/>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93EFB39-F61C-4D53-8A5A-56972B0D352E}"/>
              </a:ext>
            </a:extLst>
          </p:cNvPr>
          <p:cNvSpPr/>
          <p:nvPr userDrawn="1"/>
        </p:nvSpPr>
        <p:spPr>
          <a:xfrm>
            <a:off x="0" y="0"/>
            <a:ext cx="327116" cy="6858000"/>
          </a:xfrm>
          <a:prstGeom prst="rect">
            <a:avLst/>
          </a:prstGeom>
          <a:solidFill>
            <a:srgbClr val="20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Tree>
    <p:custDataLst>
      <p:tags r:id="rId1"/>
    </p:custDataLst>
    <p:extLst>
      <p:ext uri="{BB962C8B-B14F-4D97-AF65-F5344CB8AC3E}">
        <p14:creationId xmlns:p14="http://schemas.microsoft.com/office/powerpoint/2010/main" val="14438701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4_2 line LB">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5BF47A28-5DE1-4E5C-A08D-5411F3099B3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8" name="Content Placeholder 2">
            <a:extLst>
              <a:ext uri="{FF2B5EF4-FFF2-40B4-BE49-F238E27FC236}">
                <a16:creationId xmlns:a16="http://schemas.microsoft.com/office/drawing/2014/main" id="{8CD44AD2-7057-4F93-9893-ED6DC66C9635}"/>
              </a:ext>
            </a:extLst>
          </p:cNvPr>
          <p:cNvSpPr>
            <a:spLocks noGrp="1"/>
          </p:cNvSpPr>
          <p:nvPr>
            <p:ph idx="1"/>
          </p:nvPr>
        </p:nvSpPr>
        <p:spPr>
          <a:xfrm>
            <a:off x="616448" y="2041242"/>
            <a:ext cx="8185557" cy="4525963"/>
          </a:xfrm>
          <a:prstGeom prst="rect">
            <a:avLst/>
          </a:prstGeom>
        </p:spPr>
        <p:txBody>
          <a:bodyPr/>
          <a:lstStyle>
            <a:lvl1pPr>
              <a:buClr>
                <a:srgbClr val="FFB846"/>
              </a:buClr>
              <a:defRPr sz="1350">
                <a:latin typeface="Arial" panose="020B0604020202020204" pitchFamily="34" charset="0"/>
                <a:cs typeface="Arial" panose="020B0604020202020204" pitchFamily="34" charset="0"/>
              </a:defRPr>
            </a:lvl1pPr>
            <a:lvl2pPr>
              <a:buClr>
                <a:srgbClr val="FFB846"/>
              </a:buClr>
              <a:defRPr sz="1350">
                <a:latin typeface="Arial" panose="020B0604020202020204" pitchFamily="34" charset="0"/>
                <a:cs typeface="Arial" panose="020B0604020202020204" pitchFamily="34" charset="0"/>
              </a:defRPr>
            </a:lvl2pPr>
            <a:lvl3pPr>
              <a:buClr>
                <a:srgbClr val="FFB846"/>
              </a:buClr>
              <a:defRPr sz="1200">
                <a:latin typeface="Arial" panose="020B0604020202020204" pitchFamily="34" charset="0"/>
                <a:cs typeface="Arial" panose="020B0604020202020204" pitchFamily="34" charset="0"/>
              </a:defRPr>
            </a:lvl3pPr>
            <a:lvl4pPr>
              <a:buClr>
                <a:srgbClr val="FFB846"/>
              </a:buClr>
              <a:defRPr sz="1050">
                <a:latin typeface="Arial" panose="020B0604020202020204" pitchFamily="34" charset="0"/>
                <a:cs typeface="Arial" panose="020B0604020202020204" pitchFamily="34" charset="0"/>
              </a:defRPr>
            </a:lvl4pPr>
            <a:lvl5pPr>
              <a:buClr>
                <a:srgbClr val="FFB846"/>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A64DE54D-3D7D-4D05-96CD-E3066043547E}"/>
              </a:ext>
            </a:extLst>
          </p:cNvPr>
          <p:cNvSpPr>
            <a:spLocks noGrp="1"/>
          </p:cNvSpPr>
          <p:nvPr>
            <p:ph type="title"/>
          </p:nvPr>
        </p:nvSpPr>
        <p:spPr>
          <a:xfrm>
            <a:off x="650949" y="770487"/>
            <a:ext cx="6259148" cy="622479"/>
          </a:xfrm>
          <a:prstGeom prst="rect">
            <a:avLst/>
          </a:prstGeom>
        </p:spPr>
        <p:txBody>
          <a:bodyPr/>
          <a:lstStyle>
            <a:lvl1pPr>
              <a:defRPr sz="2100">
                <a:solidFill>
                  <a:srgbClr val="FFB846"/>
                </a:solidFill>
                <a:latin typeface="Foco Bold" panose="020B0804050202020203" pitchFamily="34" charset="0"/>
              </a:defRPr>
            </a:lvl1pPr>
          </a:lstStyle>
          <a:p>
            <a:r>
              <a:rPr lang="en-US" dirty="0"/>
              <a:t>Click to edit Master title style</a:t>
            </a:r>
            <a:endParaRPr lang="en-GB" dirty="0"/>
          </a:p>
        </p:txBody>
      </p:sp>
      <p:cxnSp>
        <p:nvCxnSpPr>
          <p:cNvPr id="12" name="Straight Connector 11">
            <a:extLst>
              <a:ext uri="{FF2B5EF4-FFF2-40B4-BE49-F238E27FC236}">
                <a16:creationId xmlns:a16="http://schemas.microsoft.com/office/drawing/2014/main" id="{3ED4372E-9451-49BF-B9A8-76614E7BD586}"/>
              </a:ext>
            </a:extLst>
          </p:cNvPr>
          <p:cNvCxnSpPr>
            <a:cxnSpLocks/>
          </p:cNvCxnSpPr>
          <p:nvPr userDrawn="1"/>
        </p:nvCxnSpPr>
        <p:spPr>
          <a:xfrm>
            <a:off x="747797" y="1796101"/>
            <a:ext cx="415682" cy="0"/>
          </a:xfrm>
          <a:prstGeom prst="line">
            <a:avLst/>
          </a:prstGeom>
          <a:ln w="57150" cap="sq">
            <a:solidFill>
              <a:srgbClr val="20B1F3"/>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87C3C5E-7235-4C00-AC61-B0EFBA709DC5}"/>
              </a:ext>
            </a:extLst>
          </p:cNvPr>
          <p:cNvSpPr/>
          <p:nvPr userDrawn="1"/>
        </p:nvSpPr>
        <p:spPr>
          <a:xfrm>
            <a:off x="0" y="0"/>
            <a:ext cx="327116" cy="6858000"/>
          </a:xfrm>
          <a:prstGeom prst="rect">
            <a:avLst/>
          </a:prstGeom>
          <a:solidFill>
            <a:srgbClr val="20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Tree>
    <p:custDataLst>
      <p:tags r:id="rId1"/>
    </p:custDataLst>
    <p:extLst>
      <p:ext uri="{BB962C8B-B14F-4D97-AF65-F5344CB8AC3E}">
        <p14:creationId xmlns:p14="http://schemas.microsoft.com/office/powerpoint/2010/main" val="242295356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6_3 line LB">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25CDEE17-3EAA-440A-B330-E5E3CD65C15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8" name="Content Placeholder 2">
            <a:extLst>
              <a:ext uri="{FF2B5EF4-FFF2-40B4-BE49-F238E27FC236}">
                <a16:creationId xmlns:a16="http://schemas.microsoft.com/office/drawing/2014/main" id="{8582DAE3-8975-487D-B170-F6BDB1672AB0}"/>
              </a:ext>
            </a:extLst>
          </p:cNvPr>
          <p:cNvSpPr>
            <a:spLocks noGrp="1"/>
          </p:cNvSpPr>
          <p:nvPr>
            <p:ph idx="10"/>
          </p:nvPr>
        </p:nvSpPr>
        <p:spPr>
          <a:xfrm>
            <a:off x="747796" y="2612235"/>
            <a:ext cx="8054209" cy="3663874"/>
          </a:xfrm>
          <a:prstGeom prst="rect">
            <a:avLst/>
          </a:prstGeom>
        </p:spPr>
        <p:txBody>
          <a:bodyPr/>
          <a:lstStyle>
            <a:lvl1pPr>
              <a:buClr>
                <a:srgbClr val="FFB846"/>
              </a:buClr>
              <a:defRPr sz="1350">
                <a:latin typeface="Arial" panose="020B0604020202020204" pitchFamily="34" charset="0"/>
                <a:cs typeface="Arial" panose="020B0604020202020204" pitchFamily="34" charset="0"/>
              </a:defRPr>
            </a:lvl1pPr>
            <a:lvl2pPr>
              <a:buClr>
                <a:srgbClr val="FFB846"/>
              </a:buClr>
              <a:defRPr sz="1350">
                <a:latin typeface="Arial" panose="020B0604020202020204" pitchFamily="34" charset="0"/>
                <a:cs typeface="Arial" panose="020B0604020202020204" pitchFamily="34" charset="0"/>
              </a:defRPr>
            </a:lvl2pPr>
            <a:lvl3pPr>
              <a:buClr>
                <a:srgbClr val="FFB846"/>
              </a:buClr>
              <a:defRPr sz="1200">
                <a:latin typeface="Arial" panose="020B0604020202020204" pitchFamily="34" charset="0"/>
                <a:cs typeface="Arial" panose="020B0604020202020204" pitchFamily="34" charset="0"/>
              </a:defRPr>
            </a:lvl3pPr>
            <a:lvl4pPr>
              <a:buClr>
                <a:srgbClr val="FFB846"/>
              </a:buClr>
              <a:defRPr sz="1050">
                <a:latin typeface="Arial" panose="020B0604020202020204" pitchFamily="34" charset="0"/>
                <a:cs typeface="Arial" panose="020B0604020202020204" pitchFamily="34" charset="0"/>
              </a:defRPr>
            </a:lvl4pPr>
            <a:lvl5pPr>
              <a:buClr>
                <a:srgbClr val="FFB846"/>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F4641DC8-DB8D-441A-AF46-3C141B971860}"/>
              </a:ext>
            </a:extLst>
          </p:cNvPr>
          <p:cNvCxnSpPr>
            <a:cxnSpLocks/>
          </p:cNvCxnSpPr>
          <p:nvPr userDrawn="1"/>
        </p:nvCxnSpPr>
        <p:spPr>
          <a:xfrm>
            <a:off x="747796" y="2231601"/>
            <a:ext cx="415682" cy="0"/>
          </a:xfrm>
          <a:prstGeom prst="line">
            <a:avLst/>
          </a:prstGeom>
          <a:ln w="57150" cap="sq">
            <a:solidFill>
              <a:srgbClr val="20B1F3"/>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1F74F98C-F93F-4B3E-85A5-9A4E11E9938F}"/>
              </a:ext>
            </a:extLst>
          </p:cNvPr>
          <p:cNvSpPr txBox="1">
            <a:spLocks/>
          </p:cNvSpPr>
          <p:nvPr userDrawn="1"/>
        </p:nvSpPr>
        <p:spPr>
          <a:xfrm>
            <a:off x="650949" y="770487"/>
            <a:ext cx="6259148" cy="622479"/>
          </a:xfrm>
          <a:prstGeom prst="rect">
            <a:avLst/>
          </a:prstGeom>
        </p:spPr>
        <p:txBody>
          <a:bodyPr/>
          <a:lstStyle>
            <a:lvl1pPr algn="l" defTabSz="914400" rtl="0" eaLnBrk="1" latinLnBrk="0" hangingPunct="1">
              <a:lnSpc>
                <a:spcPct val="90000"/>
              </a:lnSpc>
              <a:spcBef>
                <a:spcPct val="0"/>
              </a:spcBef>
              <a:buNone/>
              <a:defRPr sz="2800" kern="1200">
                <a:solidFill>
                  <a:srgbClr val="20B1F3"/>
                </a:solidFill>
                <a:latin typeface="Foco Bold" panose="020B0804050202020203" pitchFamily="34" charset="0"/>
                <a:ea typeface="+mj-ea"/>
                <a:cs typeface="+mj-cs"/>
              </a:defRPr>
            </a:lvl1pPr>
          </a:lstStyle>
          <a:p>
            <a:pPr fontAlgn="auto">
              <a:spcAft>
                <a:spcPts val="0"/>
              </a:spcAft>
            </a:pPr>
            <a:r>
              <a:rPr lang="en-US" sz="2100" dirty="0">
                <a:solidFill>
                  <a:srgbClr val="FFB846"/>
                </a:solidFill>
              </a:rPr>
              <a:t>Click to edit Master title style</a:t>
            </a:r>
            <a:endParaRPr lang="en-GB" sz="2100" dirty="0">
              <a:solidFill>
                <a:srgbClr val="FFB846"/>
              </a:solidFill>
            </a:endParaRPr>
          </a:p>
        </p:txBody>
      </p:sp>
      <p:sp>
        <p:nvSpPr>
          <p:cNvPr id="12" name="Rectangle 11">
            <a:extLst>
              <a:ext uri="{FF2B5EF4-FFF2-40B4-BE49-F238E27FC236}">
                <a16:creationId xmlns:a16="http://schemas.microsoft.com/office/drawing/2014/main" id="{381B8379-4456-4620-A1C6-8858AE7FA189}"/>
              </a:ext>
            </a:extLst>
          </p:cNvPr>
          <p:cNvSpPr/>
          <p:nvPr userDrawn="1"/>
        </p:nvSpPr>
        <p:spPr>
          <a:xfrm>
            <a:off x="0" y="0"/>
            <a:ext cx="327116" cy="6858000"/>
          </a:xfrm>
          <a:prstGeom prst="rect">
            <a:avLst/>
          </a:prstGeom>
          <a:solidFill>
            <a:srgbClr val="20B1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spTree>
    <p:custDataLst>
      <p:tags r:id="rId1"/>
    </p:custDataLst>
    <p:extLst>
      <p:ext uri="{BB962C8B-B14F-4D97-AF65-F5344CB8AC3E}">
        <p14:creationId xmlns:p14="http://schemas.microsoft.com/office/powerpoint/2010/main" val="82067836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LB and Yellow">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83F3762-0D12-4123-8F1E-5C6793C81C6C}"/>
              </a:ext>
            </a:extLst>
          </p:cNvPr>
          <p:cNvSpPr>
            <a:spLocks noGrp="1"/>
          </p:cNvSpPr>
          <p:nvPr>
            <p:ph idx="1"/>
          </p:nvPr>
        </p:nvSpPr>
        <p:spPr>
          <a:xfrm>
            <a:off x="555121" y="1979457"/>
            <a:ext cx="8165969" cy="4525963"/>
          </a:xfrm>
          <a:prstGeom prst="rect">
            <a:avLst/>
          </a:prstGeom>
        </p:spPr>
        <p:txBody>
          <a:bodyPr/>
          <a:lstStyle>
            <a:lvl1pPr>
              <a:buClr>
                <a:srgbClr val="20B1F3"/>
              </a:buClr>
              <a:defRPr sz="1350">
                <a:latin typeface="Arial" panose="020B0604020202020204" pitchFamily="34" charset="0"/>
                <a:cs typeface="Arial" panose="020B0604020202020204" pitchFamily="34" charset="0"/>
              </a:defRPr>
            </a:lvl1pPr>
            <a:lvl2pPr>
              <a:buClr>
                <a:srgbClr val="20B1F3"/>
              </a:buClr>
              <a:defRPr sz="1350">
                <a:latin typeface="Arial" panose="020B0604020202020204" pitchFamily="34" charset="0"/>
                <a:cs typeface="Arial" panose="020B0604020202020204" pitchFamily="34" charset="0"/>
              </a:defRPr>
            </a:lvl2pPr>
            <a:lvl3pPr>
              <a:buClr>
                <a:srgbClr val="20B1F3"/>
              </a:buClr>
              <a:defRPr sz="1200">
                <a:latin typeface="Arial" panose="020B0604020202020204" pitchFamily="34" charset="0"/>
                <a:cs typeface="Arial" panose="020B0604020202020204" pitchFamily="34" charset="0"/>
              </a:defRPr>
            </a:lvl3pPr>
            <a:lvl4pPr>
              <a:buClr>
                <a:srgbClr val="20B1F3"/>
              </a:buClr>
              <a:defRPr sz="1050">
                <a:latin typeface="Arial" panose="020B0604020202020204" pitchFamily="34" charset="0"/>
                <a:cs typeface="Arial" panose="020B0604020202020204" pitchFamily="34" charset="0"/>
              </a:defRPr>
            </a:lvl4pPr>
            <a:lvl5pPr>
              <a:buClr>
                <a:srgbClr val="20B1F3"/>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2F7915E8-16D5-47D5-82B4-1BECCF9F446F}"/>
              </a:ext>
            </a:extLst>
          </p:cNvPr>
          <p:cNvSpPr>
            <a:spLocks noGrp="1"/>
          </p:cNvSpPr>
          <p:nvPr>
            <p:ph type="title"/>
          </p:nvPr>
        </p:nvSpPr>
        <p:spPr>
          <a:xfrm>
            <a:off x="555121" y="937227"/>
            <a:ext cx="8165969" cy="516505"/>
          </a:xfrm>
          <a:prstGeom prst="rect">
            <a:avLst/>
          </a:prstGeom>
        </p:spPr>
        <p:txBody>
          <a:bodyPr/>
          <a:lstStyle>
            <a:lvl1pPr>
              <a:defRPr sz="2400">
                <a:solidFill>
                  <a:srgbClr val="20B1F3"/>
                </a:solidFill>
                <a:latin typeface="Foco Bold" panose="020B0804050202020203" pitchFamily="34" charset="0"/>
              </a:defRPr>
            </a:lvl1p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BF8CE4E6-0DC1-47E4-8FCE-5AC4640A50C6}"/>
              </a:ext>
            </a:extLst>
          </p:cNvPr>
          <p:cNvCxnSpPr>
            <a:cxnSpLocks/>
          </p:cNvCxnSpPr>
          <p:nvPr userDrawn="1"/>
        </p:nvCxnSpPr>
        <p:spPr>
          <a:xfrm>
            <a:off x="637656" y="1716593"/>
            <a:ext cx="415682" cy="0"/>
          </a:xfrm>
          <a:prstGeom prst="line">
            <a:avLst/>
          </a:prstGeom>
          <a:ln w="57150" cap="sq">
            <a:solidFill>
              <a:srgbClr val="FFB846"/>
            </a:solidFill>
          </a:ln>
        </p:spPr>
        <p:style>
          <a:lnRef idx="1">
            <a:schemeClr val="accent1"/>
          </a:lnRef>
          <a:fillRef idx="0">
            <a:schemeClr val="accent1"/>
          </a:fillRef>
          <a:effectRef idx="0">
            <a:schemeClr val="accent1"/>
          </a:effectRef>
          <a:fontRef idx="minor">
            <a:schemeClr val="tx1"/>
          </a:fontRef>
        </p:style>
      </p:cxnSp>
      <p:pic>
        <p:nvPicPr>
          <p:cNvPr id="13" name="Picture 12" descr="Peninsula_PPT_RedFooter.png">
            <a:extLst>
              <a:ext uri="{FF2B5EF4-FFF2-40B4-BE49-F238E27FC236}">
                <a16:creationId xmlns:a16="http://schemas.microsoft.com/office/drawing/2014/main" id="{31D5DEF7-021E-49E1-8B11-994911181A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95108"/>
          <a:stretch/>
        </p:blipFill>
        <p:spPr>
          <a:xfrm>
            <a:off x="302991" y="6121401"/>
            <a:ext cx="238555" cy="366485"/>
          </a:xfrm>
          <a:prstGeom prst="rect">
            <a:avLst/>
          </a:prstGeom>
        </p:spPr>
      </p:pic>
      <p:pic>
        <p:nvPicPr>
          <p:cNvPr id="15" name="Picture 14" descr="Peninsula_PPT_RedFooter.png">
            <a:extLst>
              <a:ext uri="{FF2B5EF4-FFF2-40B4-BE49-F238E27FC236}">
                <a16:creationId xmlns:a16="http://schemas.microsoft.com/office/drawing/2014/main" id="{5B4C7496-4091-4898-95EC-F0B15A70A40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Tree>
    <p:custDataLst>
      <p:tags r:id="rId1"/>
    </p:custDataLst>
    <p:extLst>
      <p:ext uri="{BB962C8B-B14F-4D97-AF65-F5344CB8AC3E}">
        <p14:creationId xmlns:p14="http://schemas.microsoft.com/office/powerpoint/2010/main" val="41137880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Yellow and LB">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83F3762-0D12-4123-8F1E-5C6793C81C6C}"/>
              </a:ext>
            </a:extLst>
          </p:cNvPr>
          <p:cNvSpPr>
            <a:spLocks noGrp="1"/>
          </p:cNvSpPr>
          <p:nvPr>
            <p:ph idx="1"/>
          </p:nvPr>
        </p:nvSpPr>
        <p:spPr>
          <a:xfrm>
            <a:off x="555121" y="1979457"/>
            <a:ext cx="8165969" cy="4525963"/>
          </a:xfrm>
          <a:prstGeom prst="rect">
            <a:avLst/>
          </a:prstGeom>
        </p:spPr>
        <p:txBody>
          <a:bodyPr/>
          <a:lstStyle>
            <a:lvl1pPr>
              <a:buClr>
                <a:srgbClr val="FFB846"/>
              </a:buClr>
              <a:defRPr sz="1350">
                <a:latin typeface="Arial" panose="020B0604020202020204" pitchFamily="34" charset="0"/>
                <a:cs typeface="Arial" panose="020B0604020202020204" pitchFamily="34" charset="0"/>
              </a:defRPr>
            </a:lvl1pPr>
            <a:lvl2pPr>
              <a:buClr>
                <a:srgbClr val="FFB846"/>
              </a:buClr>
              <a:defRPr sz="1350">
                <a:latin typeface="Arial" panose="020B0604020202020204" pitchFamily="34" charset="0"/>
                <a:cs typeface="Arial" panose="020B0604020202020204" pitchFamily="34" charset="0"/>
              </a:defRPr>
            </a:lvl2pPr>
            <a:lvl3pPr>
              <a:buClr>
                <a:srgbClr val="FFB846"/>
              </a:buClr>
              <a:defRPr sz="1200">
                <a:latin typeface="Arial" panose="020B0604020202020204" pitchFamily="34" charset="0"/>
                <a:cs typeface="Arial" panose="020B0604020202020204" pitchFamily="34" charset="0"/>
              </a:defRPr>
            </a:lvl3pPr>
            <a:lvl4pPr>
              <a:buClr>
                <a:srgbClr val="FFB846"/>
              </a:buClr>
              <a:defRPr sz="1050">
                <a:latin typeface="Arial" panose="020B0604020202020204" pitchFamily="34" charset="0"/>
                <a:cs typeface="Arial" panose="020B0604020202020204" pitchFamily="34" charset="0"/>
              </a:defRPr>
            </a:lvl4pPr>
            <a:lvl5pPr>
              <a:buClr>
                <a:srgbClr val="FFB846"/>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2F7915E8-16D5-47D5-82B4-1BECCF9F446F}"/>
              </a:ext>
            </a:extLst>
          </p:cNvPr>
          <p:cNvSpPr>
            <a:spLocks noGrp="1"/>
          </p:cNvSpPr>
          <p:nvPr>
            <p:ph type="title"/>
          </p:nvPr>
        </p:nvSpPr>
        <p:spPr>
          <a:xfrm>
            <a:off x="555121" y="937227"/>
            <a:ext cx="8165969" cy="516505"/>
          </a:xfrm>
          <a:prstGeom prst="rect">
            <a:avLst/>
          </a:prstGeom>
        </p:spPr>
        <p:txBody>
          <a:bodyPr/>
          <a:lstStyle>
            <a:lvl1pPr>
              <a:defRPr sz="2400">
                <a:solidFill>
                  <a:srgbClr val="FFB846"/>
                </a:solidFill>
                <a:latin typeface="Foco Bold" panose="020B0804050202020203" pitchFamily="34" charset="0"/>
              </a:defRPr>
            </a:lvl1p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BF8CE4E6-0DC1-47E4-8FCE-5AC4640A50C6}"/>
              </a:ext>
            </a:extLst>
          </p:cNvPr>
          <p:cNvCxnSpPr>
            <a:cxnSpLocks/>
          </p:cNvCxnSpPr>
          <p:nvPr userDrawn="1"/>
        </p:nvCxnSpPr>
        <p:spPr>
          <a:xfrm>
            <a:off x="637656" y="1716593"/>
            <a:ext cx="415682" cy="0"/>
          </a:xfrm>
          <a:prstGeom prst="line">
            <a:avLst/>
          </a:prstGeom>
          <a:ln w="57150" cap="sq">
            <a:solidFill>
              <a:srgbClr val="20B1F3"/>
            </a:solidFill>
          </a:ln>
        </p:spPr>
        <p:style>
          <a:lnRef idx="1">
            <a:schemeClr val="accent1"/>
          </a:lnRef>
          <a:fillRef idx="0">
            <a:schemeClr val="accent1"/>
          </a:fillRef>
          <a:effectRef idx="0">
            <a:schemeClr val="accent1"/>
          </a:effectRef>
          <a:fontRef idx="minor">
            <a:schemeClr val="tx1"/>
          </a:fontRef>
        </p:style>
      </p:cxnSp>
      <p:pic>
        <p:nvPicPr>
          <p:cNvPr id="13" name="Picture 12" descr="Peninsula_PPT_RedFooter.png">
            <a:extLst>
              <a:ext uri="{FF2B5EF4-FFF2-40B4-BE49-F238E27FC236}">
                <a16:creationId xmlns:a16="http://schemas.microsoft.com/office/drawing/2014/main" id="{31D5DEF7-021E-49E1-8B11-994911181A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95108"/>
          <a:stretch/>
        </p:blipFill>
        <p:spPr>
          <a:xfrm>
            <a:off x="302991" y="6121401"/>
            <a:ext cx="238555" cy="366485"/>
          </a:xfrm>
          <a:prstGeom prst="rect">
            <a:avLst/>
          </a:prstGeom>
        </p:spPr>
      </p:pic>
      <p:pic>
        <p:nvPicPr>
          <p:cNvPr id="15" name="Picture 14" descr="Peninsula_PPT_RedFooter.png">
            <a:extLst>
              <a:ext uri="{FF2B5EF4-FFF2-40B4-BE49-F238E27FC236}">
                <a16:creationId xmlns:a16="http://schemas.microsoft.com/office/drawing/2014/main" id="{5B4C7496-4091-4898-95EC-F0B15A70A40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Tree>
    <p:custDataLst>
      <p:tags r:id="rId1"/>
    </p:custDataLst>
    <p:extLst>
      <p:ext uri="{BB962C8B-B14F-4D97-AF65-F5344CB8AC3E}">
        <p14:creationId xmlns:p14="http://schemas.microsoft.com/office/powerpoint/2010/main" val="185051871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Red and Blue single lin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83F3762-0D12-4123-8F1E-5C6793C81C6C}"/>
              </a:ext>
            </a:extLst>
          </p:cNvPr>
          <p:cNvSpPr>
            <a:spLocks noGrp="1"/>
          </p:cNvSpPr>
          <p:nvPr>
            <p:ph idx="1"/>
          </p:nvPr>
        </p:nvSpPr>
        <p:spPr>
          <a:xfrm>
            <a:off x="555121" y="1979457"/>
            <a:ext cx="8165969" cy="4525963"/>
          </a:xfrm>
          <a:prstGeom prst="rect">
            <a:avLst/>
          </a:prstGeom>
        </p:spPr>
        <p:txBody>
          <a:bodyPr/>
          <a:lstStyle>
            <a:lvl1pPr>
              <a:buClr>
                <a:srgbClr val="E40038"/>
              </a:buClr>
              <a:defRPr sz="1350">
                <a:latin typeface="Arial" panose="020B0604020202020204" pitchFamily="34" charset="0"/>
                <a:cs typeface="Arial" panose="020B0604020202020204" pitchFamily="34" charset="0"/>
              </a:defRPr>
            </a:lvl1pPr>
            <a:lvl2pPr>
              <a:buClr>
                <a:srgbClr val="E40038"/>
              </a:buClr>
              <a:defRPr sz="1350">
                <a:latin typeface="Arial" panose="020B0604020202020204" pitchFamily="34" charset="0"/>
                <a:cs typeface="Arial" panose="020B0604020202020204" pitchFamily="34" charset="0"/>
              </a:defRPr>
            </a:lvl2pPr>
            <a:lvl3pPr>
              <a:buClr>
                <a:srgbClr val="E40038"/>
              </a:buClr>
              <a:defRPr sz="1200">
                <a:latin typeface="Arial" panose="020B0604020202020204" pitchFamily="34" charset="0"/>
                <a:cs typeface="Arial" panose="020B0604020202020204" pitchFamily="34" charset="0"/>
              </a:defRPr>
            </a:lvl3pPr>
            <a:lvl4pPr>
              <a:buClr>
                <a:srgbClr val="E40038"/>
              </a:buClr>
              <a:defRPr sz="1050">
                <a:latin typeface="Arial" panose="020B0604020202020204" pitchFamily="34" charset="0"/>
                <a:cs typeface="Arial" panose="020B0604020202020204" pitchFamily="34" charset="0"/>
              </a:defRPr>
            </a:lvl4pPr>
            <a:lvl5pPr>
              <a:buClr>
                <a:srgbClr val="E40038"/>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2F7915E8-16D5-47D5-82B4-1BECCF9F446F}"/>
              </a:ext>
            </a:extLst>
          </p:cNvPr>
          <p:cNvSpPr>
            <a:spLocks noGrp="1"/>
          </p:cNvSpPr>
          <p:nvPr>
            <p:ph type="title"/>
          </p:nvPr>
        </p:nvSpPr>
        <p:spPr>
          <a:xfrm>
            <a:off x="555121" y="937227"/>
            <a:ext cx="8165969" cy="516505"/>
          </a:xfrm>
          <a:prstGeom prst="rect">
            <a:avLst/>
          </a:prstGeom>
        </p:spPr>
        <p:txBody>
          <a:bodyPr/>
          <a:lstStyle>
            <a:lvl1pPr>
              <a:defRPr sz="2400">
                <a:solidFill>
                  <a:srgbClr val="E40038"/>
                </a:solidFill>
                <a:latin typeface="Foco Bold" panose="020B0804050202020203" pitchFamily="34" charset="0"/>
              </a:defRPr>
            </a:lvl1p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BF8CE4E6-0DC1-47E4-8FCE-5AC4640A50C6}"/>
              </a:ext>
            </a:extLst>
          </p:cNvPr>
          <p:cNvCxnSpPr>
            <a:cxnSpLocks/>
          </p:cNvCxnSpPr>
          <p:nvPr userDrawn="1"/>
        </p:nvCxnSpPr>
        <p:spPr>
          <a:xfrm>
            <a:off x="637656" y="1716593"/>
            <a:ext cx="415682" cy="0"/>
          </a:xfrm>
          <a:prstGeom prst="line">
            <a:avLst/>
          </a:prstGeom>
          <a:ln w="57150" cap="sq">
            <a:solidFill>
              <a:srgbClr val="243142"/>
            </a:solidFill>
          </a:ln>
        </p:spPr>
        <p:style>
          <a:lnRef idx="1">
            <a:schemeClr val="accent1"/>
          </a:lnRef>
          <a:fillRef idx="0">
            <a:schemeClr val="accent1"/>
          </a:fillRef>
          <a:effectRef idx="0">
            <a:schemeClr val="accent1"/>
          </a:effectRef>
          <a:fontRef idx="minor">
            <a:schemeClr val="tx1"/>
          </a:fontRef>
        </p:style>
      </p:cxnSp>
      <p:pic>
        <p:nvPicPr>
          <p:cNvPr id="13" name="Picture 12" descr="Peninsula_PPT_RedFooter.png">
            <a:extLst>
              <a:ext uri="{FF2B5EF4-FFF2-40B4-BE49-F238E27FC236}">
                <a16:creationId xmlns:a16="http://schemas.microsoft.com/office/drawing/2014/main" id="{31D5DEF7-021E-49E1-8B11-994911181A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95108"/>
          <a:stretch/>
        </p:blipFill>
        <p:spPr>
          <a:xfrm>
            <a:off x="302991" y="6121401"/>
            <a:ext cx="238555" cy="366485"/>
          </a:xfrm>
          <a:prstGeom prst="rect">
            <a:avLst/>
          </a:prstGeom>
        </p:spPr>
      </p:pic>
      <p:pic>
        <p:nvPicPr>
          <p:cNvPr id="15" name="Picture 14" descr="Peninsula_PPT_RedFooter.png">
            <a:extLst>
              <a:ext uri="{FF2B5EF4-FFF2-40B4-BE49-F238E27FC236}">
                <a16:creationId xmlns:a16="http://schemas.microsoft.com/office/drawing/2014/main" id="{5B4C7496-4091-4898-95EC-F0B15A70A40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Tree>
    <p:custDataLst>
      <p:tags r:id="rId1"/>
    </p:custDataLst>
    <p:extLst>
      <p:ext uri="{BB962C8B-B14F-4D97-AF65-F5344CB8AC3E}">
        <p14:creationId xmlns:p14="http://schemas.microsoft.com/office/powerpoint/2010/main" val="90789175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1_Red and Blue 2 line">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83F3762-0D12-4123-8F1E-5C6793C81C6C}"/>
              </a:ext>
            </a:extLst>
          </p:cNvPr>
          <p:cNvSpPr>
            <a:spLocks noGrp="1"/>
          </p:cNvSpPr>
          <p:nvPr>
            <p:ph idx="1"/>
          </p:nvPr>
        </p:nvSpPr>
        <p:spPr>
          <a:xfrm>
            <a:off x="555121" y="2543337"/>
            <a:ext cx="8165969" cy="4525963"/>
          </a:xfrm>
          <a:prstGeom prst="rect">
            <a:avLst/>
          </a:prstGeom>
        </p:spPr>
        <p:txBody>
          <a:bodyPr/>
          <a:lstStyle>
            <a:lvl1pPr>
              <a:buClr>
                <a:srgbClr val="E40038"/>
              </a:buClr>
              <a:defRPr sz="1350">
                <a:latin typeface="Arial" panose="020B0604020202020204" pitchFamily="34" charset="0"/>
                <a:cs typeface="Arial" panose="020B0604020202020204" pitchFamily="34" charset="0"/>
              </a:defRPr>
            </a:lvl1pPr>
            <a:lvl2pPr>
              <a:buClr>
                <a:srgbClr val="E40038"/>
              </a:buClr>
              <a:defRPr sz="1350">
                <a:latin typeface="Arial" panose="020B0604020202020204" pitchFamily="34" charset="0"/>
                <a:cs typeface="Arial" panose="020B0604020202020204" pitchFamily="34" charset="0"/>
              </a:defRPr>
            </a:lvl2pPr>
            <a:lvl3pPr>
              <a:buClr>
                <a:srgbClr val="E40038"/>
              </a:buClr>
              <a:defRPr sz="1200">
                <a:latin typeface="Arial" panose="020B0604020202020204" pitchFamily="34" charset="0"/>
                <a:cs typeface="Arial" panose="020B0604020202020204" pitchFamily="34" charset="0"/>
              </a:defRPr>
            </a:lvl3pPr>
            <a:lvl4pPr>
              <a:buClr>
                <a:srgbClr val="E40038"/>
              </a:buClr>
              <a:defRPr sz="1050">
                <a:latin typeface="Arial" panose="020B0604020202020204" pitchFamily="34" charset="0"/>
                <a:cs typeface="Arial" panose="020B0604020202020204" pitchFamily="34" charset="0"/>
              </a:defRPr>
            </a:lvl4pPr>
            <a:lvl5pPr>
              <a:buClr>
                <a:srgbClr val="E40038"/>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2F7915E8-16D5-47D5-82B4-1BECCF9F446F}"/>
              </a:ext>
            </a:extLst>
          </p:cNvPr>
          <p:cNvSpPr>
            <a:spLocks noGrp="1"/>
          </p:cNvSpPr>
          <p:nvPr>
            <p:ph type="title"/>
          </p:nvPr>
        </p:nvSpPr>
        <p:spPr>
          <a:xfrm>
            <a:off x="555121" y="937227"/>
            <a:ext cx="8165969" cy="516505"/>
          </a:xfrm>
          <a:prstGeom prst="rect">
            <a:avLst/>
          </a:prstGeom>
        </p:spPr>
        <p:txBody>
          <a:bodyPr/>
          <a:lstStyle>
            <a:lvl1pPr>
              <a:defRPr sz="2400">
                <a:solidFill>
                  <a:srgbClr val="E40038"/>
                </a:solidFill>
                <a:latin typeface="Foco Bold" panose="020B0804050202020203" pitchFamily="34" charset="0"/>
              </a:defRPr>
            </a:lvl1p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BF8CE4E6-0DC1-47E4-8FCE-5AC4640A50C6}"/>
              </a:ext>
            </a:extLst>
          </p:cNvPr>
          <p:cNvCxnSpPr>
            <a:cxnSpLocks/>
          </p:cNvCxnSpPr>
          <p:nvPr userDrawn="1"/>
        </p:nvCxnSpPr>
        <p:spPr>
          <a:xfrm>
            <a:off x="637656" y="2143313"/>
            <a:ext cx="415682" cy="0"/>
          </a:xfrm>
          <a:prstGeom prst="line">
            <a:avLst/>
          </a:prstGeom>
          <a:ln w="57150" cap="sq">
            <a:solidFill>
              <a:srgbClr val="243142"/>
            </a:solidFill>
          </a:ln>
        </p:spPr>
        <p:style>
          <a:lnRef idx="1">
            <a:schemeClr val="accent1"/>
          </a:lnRef>
          <a:fillRef idx="0">
            <a:schemeClr val="accent1"/>
          </a:fillRef>
          <a:effectRef idx="0">
            <a:schemeClr val="accent1"/>
          </a:effectRef>
          <a:fontRef idx="minor">
            <a:schemeClr val="tx1"/>
          </a:fontRef>
        </p:style>
      </p:cxnSp>
      <p:pic>
        <p:nvPicPr>
          <p:cNvPr id="13" name="Picture 12" descr="Peninsula_PPT_RedFooter.png">
            <a:extLst>
              <a:ext uri="{FF2B5EF4-FFF2-40B4-BE49-F238E27FC236}">
                <a16:creationId xmlns:a16="http://schemas.microsoft.com/office/drawing/2014/main" id="{31D5DEF7-021E-49E1-8B11-994911181A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95108"/>
          <a:stretch/>
        </p:blipFill>
        <p:spPr>
          <a:xfrm>
            <a:off x="302991" y="6121401"/>
            <a:ext cx="238555" cy="366485"/>
          </a:xfrm>
          <a:prstGeom prst="rect">
            <a:avLst/>
          </a:prstGeom>
        </p:spPr>
      </p:pic>
      <p:pic>
        <p:nvPicPr>
          <p:cNvPr id="15" name="Picture 14" descr="Peninsula_PPT_RedFooter.png">
            <a:extLst>
              <a:ext uri="{FF2B5EF4-FFF2-40B4-BE49-F238E27FC236}">
                <a16:creationId xmlns:a16="http://schemas.microsoft.com/office/drawing/2014/main" id="{5B4C7496-4091-4898-95EC-F0B15A70A40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Tree>
    <p:custDataLst>
      <p:tags r:id="rId1"/>
    </p:custDataLst>
    <p:extLst>
      <p:ext uri="{BB962C8B-B14F-4D97-AF65-F5344CB8AC3E}">
        <p14:creationId xmlns:p14="http://schemas.microsoft.com/office/powerpoint/2010/main" val="165915298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Blue and Re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83F3762-0D12-4123-8F1E-5C6793C81C6C}"/>
              </a:ext>
            </a:extLst>
          </p:cNvPr>
          <p:cNvSpPr>
            <a:spLocks noGrp="1"/>
          </p:cNvSpPr>
          <p:nvPr>
            <p:ph idx="1"/>
          </p:nvPr>
        </p:nvSpPr>
        <p:spPr>
          <a:xfrm>
            <a:off x="555121" y="1979457"/>
            <a:ext cx="8165969" cy="4525963"/>
          </a:xfrm>
          <a:prstGeom prst="rect">
            <a:avLst/>
          </a:prstGeom>
        </p:spPr>
        <p:txBody>
          <a:bodyPr/>
          <a:lstStyle>
            <a:lvl1pPr>
              <a:buClr>
                <a:srgbClr val="FF0000"/>
              </a:buClr>
              <a:defRPr sz="1350">
                <a:latin typeface="Arial" panose="020B0604020202020204" pitchFamily="34" charset="0"/>
                <a:cs typeface="Arial" panose="020B0604020202020204" pitchFamily="34" charset="0"/>
              </a:defRPr>
            </a:lvl1pPr>
            <a:lvl2pPr>
              <a:buClr>
                <a:srgbClr val="FF0000"/>
              </a:buClr>
              <a:defRPr sz="1350">
                <a:latin typeface="Arial" panose="020B0604020202020204" pitchFamily="34" charset="0"/>
                <a:cs typeface="Arial" panose="020B0604020202020204" pitchFamily="34" charset="0"/>
              </a:defRPr>
            </a:lvl2pPr>
            <a:lvl3pPr>
              <a:buClr>
                <a:srgbClr val="FF0000"/>
              </a:buClr>
              <a:defRPr sz="1200">
                <a:latin typeface="Arial" panose="020B0604020202020204" pitchFamily="34" charset="0"/>
                <a:cs typeface="Arial" panose="020B0604020202020204" pitchFamily="34" charset="0"/>
              </a:defRPr>
            </a:lvl3pPr>
            <a:lvl4pPr>
              <a:buClr>
                <a:srgbClr val="FF0000"/>
              </a:buClr>
              <a:defRPr sz="1050">
                <a:latin typeface="Arial" panose="020B0604020202020204" pitchFamily="34" charset="0"/>
                <a:cs typeface="Arial" panose="020B0604020202020204" pitchFamily="34" charset="0"/>
              </a:defRPr>
            </a:lvl4pPr>
            <a:lvl5pPr>
              <a:buClr>
                <a:srgbClr val="FF0000"/>
              </a:buCl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2F7915E8-16D5-47D5-82B4-1BECCF9F446F}"/>
              </a:ext>
            </a:extLst>
          </p:cNvPr>
          <p:cNvSpPr>
            <a:spLocks noGrp="1"/>
          </p:cNvSpPr>
          <p:nvPr>
            <p:ph type="title"/>
          </p:nvPr>
        </p:nvSpPr>
        <p:spPr>
          <a:xfrm>
            <a:off x="555121" y="937227"/>
            <a:ext cx="8165969" cy="516505"/>
          </a:xfrm>
          <a:prstGeom prst="rect">
            <a:avLst/>
          </a:prstGeom>
        </p:spPr>
        <p:txBody>
          <a:bodyPr/>
          <a:lstStyle>
            <a:lvl1pPr>
              <a:defRPr sz="2400">
                <a:solidFill>
                  <a:srgbClr val="243142"/>
                </a:solidFill>
                <a:latin typeface="Foco Bold" panose="020B0804050202020203" pitchFamily="34" charset="0"/>
              </a:defRPr>
            </a:lvl1p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BF8CE4E6-0DC1-47E4-8FCE-5AC4640A50C6}"/>
              </a:ext>
            </a:extLst>
          </p:cNvPr>
          <p:cNvCxnSpPr>
            <a:cxnSpLocks/>
          </p:cNvCxnSpPr>
          <p:nvPr userDrawn="1"/>
        </p:nvCxnSpPr>
        <p:spPr>
          <a:xfrm>
            <a:off x="637656" y="1716593"/>
            <a:ext cx="415682" cy="0"/>
          </a:xfrm>
          <a:prstGeom prst="line">
            <a:avLst/>
          </a:prstGeom>
          <a:ln w="57150" cap="sq">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descr="Peninsula_PPT_RedFooter.png">
            <a:extLst>
              <a:ext uri="{FF2B5EF4-FFF2-40B4-BE49-F238E27FC236}">
                <a16:creationId xmlns:a16="http://schemas.microsoft.com/office/drawing/2014/main" id="{31D5DEF7-021E-49E1-8B11-994911181A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95108"/>
          <a:stretch/>
        </p:blipFill>
        <p:spPr>
          <a:xfrm>
            <a:off x="302991" y="6121401"/>
            <a:ext cx="238555" cy="366485"/>
          </a:xfrm>
          <a:prstGeom prst="rect">
            <a:avLst/>
          </a:prstGeom>
        </p:spPr>
      </p:pic>
      <p:pic>
        <p:nvPicPr>
          <p:cNvPr id="15" name="Picture 14" descr="Peninsula_PPT_RedFooter.png">
            <a:extLst>
              <a:ext uri="{FF2B5EF4-FFF2-40B4-BE49-F238E27FC236}">
                <a16:creationId xmlns:a16="http://schemas.microsoft.com/office/drawing/2014/main" id="{5B4C7496-4091-4898-95EC-F0B15A70A40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Tree>
    <p:custDataLst>
      <p:tags r:id="rId1"/>
    </p:custDataLst>
    <p:extLst>
      <p:ext uri="{BB962C8B-B14F-4D97-AF65-F5344CB8AC3E}">
        <p14:creationId xmlns:p14="http://schemas.microsoft.com/office/powerpoint/2010/main" val="135784244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white central">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83F3762-0D12-4123-8F1E-5C6793C81C6C}"/>
              </a:ext>
            </a:extLst>
          </p:cNvPr>
          <p:cNvSpPr>
            <a:spLocks noGrp="1"/>
          </p:cNvSpPr>
          <p:nvPr>
            <p:ph idx="1"/>
          </p:nvPr>
        </p:nvSpPr>
        <p:spPr>
          <a:xfrm>
            <a:off x="555121" y="1979457"/>
            <a:ext cx="8165969" cy="4525963"/>
          </a:xfrm>
          <a:prstGeom prst="rect">
            <a:avLst/>
          </a:prstGeom>
        </p:spPr>
        <p:txBody>
          <a:bodyPr/>
          <a:lstStyle>
            <a:lvl1pPr algn="ctr">
              <a:buClr>
                <a:srgbClr val="243142"/>
              </a:buClr>
              <a:buNone/>
              <a:defRPr sz="1350">
                <a:latin typeface="Arial" panose="020B0604020202020204" pitchFamily="34" charset="0"/>
                <a:cs typeface="Arial" panose="020B0604020202020204" pitchFamily="34" charset="0"/>
              </a:defRPr>
            </a:lvl1pPr>
            <a:lvl2pPr algn="ctr">
              <a:buClr>
                <a:srgbClr val="243142"/>
              </a:buClr>
              <a:buNone/>
              <a:defRPr sz="1350">
                <a:latin typeface="Arial" panose="020B0604020202020204" pitchFamily="34" charset="0"/>
                <a:cs typeface="Arial" panose="020B0604020202020204" pitchFamily="34" charset="0"/>
              </a:defRPr>
            </a:lvl2pPr>
            <a:lvl3pPr algn="ctr">
              <a:buClr>
                <a:srgbClr val="243142"/>
              </a:buClr>
              <a:buNone/>
              <a:defRPr sz="1200">
                <a:latin typeface="Arial" panose="020B0604020202020204" pitchFamily="34" charset="0"/>
                <a:cs typeface="Arial" panose="020B0604020202020204" pitchFamily="34" charset="0"/>
              </a:defRPr>
            </a:lvl3pPr>
            <a:lvl4pPr algn="ctr">
              <a:buClr>
                <a:srgbClr val="243142"/>
              </a:buClr>
              <a:buNone/>
              <a:defRPr sz="1050">
                <a:latin typeface="Arial" panose="020B0604020202020204" pitchFamily="34" charset="0"/>
                <a:cs typeface="Arial" panose="020B0604020202020204" pitchFamily="34" charset="0"/>
              </a:defRPr>
            </a:lvl4pPr>
            <a:lvl5pPr algn="ctr">
              <a:buClr>
                <a:srgbClr val="243142"/>
              </a:buClr>
              <a:buNone/>
              <a:defRPr sz="9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8" name="Title 1">
            <a:extLst>
              <a:ext uri="{FF2B5EF4-FFF2-40B4-BE49-F238E27FC236}">
                <a16:creationId xmlns:a16="http://schemas.microsoft.com/office/drawing/2014/main" id="{2F7915E8-16D5-47D5-82B4-1BECCF9F446F}"/>
              </a:ext>
            </a:extLst>
          </p:cNvPr>
          <p:cNvSpPr>
            <a:spLocks noGrp="1"/>
          </p:cNvSpPr>
          <p:nvPr>
            <p:ph type="title"/>
          </p:nvPr>
        </p:nvSpPr>
        <p:spPr>
          <a:xfrm>
            <a:off x="555121" y="937227"/>
            <a:ext cx="8165969" cy="516505"/>
          </a:xfrm>
          <a:prstGeom prst="rect">
            <a:avLst/>
          </a:prstGeom>
        </p:spPr>
        <p:txBody>
          <a:bodyPr/>
          <a:lstStyle>
            <a:lvl1pPr algn="ctr">
              <a:defRPr sz="2400">
                <a:solidFill>
                  <a:srgbClr val="243142"/>
                </a:solidFill>
                <a:latin typeface="Foco Bold" panose="020B0804050202020203" pitchFamily="34" charset="0"/>
              </a:defRPr>
            </a:lvl1pPr>
          </a:lstStyle>
          <a:p>
            <a:r>
              <a:rPr lang="en-US" dirty="0"/>
              <a:t>Click to edit Master title style</a:t>
            </a:r>
            <a:endParaRPr lang="en-GB" dirty="0"/>
          </a:p>
        </p:txBody>
      </p:sp>
      <p:cxnSp>
        <p:nvCxnSpPr>
          <p:cNvPr id="9" name="Straight Connector 8">
            <a:extLst>
              <a:ext uri="{FF2B5EF4-FFF2-40B4-BE49-F238E27FC236}">
                <a16:creationId xmlns:a16="http://schemas.microsoft.com/office/drawing/2014/main" id="{BF8CE4E6-0DC1-47E4-8FCE-5AC4640A50C6}"/>
              </a:ext>
            </a:extLst>
          </p:cNvPr>
          <p:cNvCxnSpPr>
            <a:cxnSpLocks/>
          </p:cNvCxnSpPr>
          <p:nvPr userDrawn="1"/>
        </p:nvCxnSpPr>
        <p:spPr>
          <a:xfrm>
            <a:off x="4364160" y="1716593"/>
            <a:ext cx="415682" cy="0"/>
          </a:xfrm>
          <a:prstGeom prst="line">
            <a:avLst/>
          </a:prstGeom>
          <a:ln w="57150" cap="sq">
            <a:solidFill>
              <a:srgbClr val="FF0000"/>
            </a:solidFill>
          </a:ln>
        </p:spPr>
        <p:style>
          <a:lnRef idx="1">
            <a:schemeClr val="accent1"/>
          </a:lnRef>
          <a:fillRef idx="0">
            <a:schemeClr val="accent1"/>
          </a:fillRef>
          <a:effectRef idx="0">
            <a:schemeClr val="accent1"/>
          </a:effectRef>
          <a:fontRef idx="minor">
            <a:schemeClr val="tx1"/>
          </a:fontRef>
        </p:style>
      </p:cxnSp>
      <p:pic>
        <p:nvPicPr>
          <p:cNvPr id="13" name="Picture 12" descr="Peninsula_PPT_RedFooter.png">
            <a:extLst>
              <a:ext uri="{FF2B5EF4-FFF2-40B4-BE49-F238E27FC236}">
                <a16:creationId xmlns:a16="http://schemas.microsoft.com/office/drawing/2014/main" id="{31D5DEF7-021E-49E1-8B11-994911181A6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95108"/>
          <a:stretch/>
        </p:blipFill>
        <p:spPr>
          <a:xfrm>
            <a:off x="302991" y="6121401"/>
            <a:ext cx="238555" cy="366485"/>
          </a:xfrm>
          <a:prstGeom prst="rect">
            <a:avLst/>
          </a:prstGeom>
        </p:spPr>
      </p:pic>
      <p:pic>
        <p:nvPicPr>
          <p:cNvPr id="15" name="Picture 14" descr="Peninsula_PPT_RedFooter.png">
            <a:extLst>
              <a:ext uri="{FF2B5EF4-FFF2-40B4-BE49-F238E27FC236}">
                <a16:creationId xmlns:a16="http://schemas.microsoft.com/office/drawing/2014/main" id="{5B4C7496-4091-4898-95EC-F0B15A70A40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Tree>
    <p:custDataLst>
      <p:tags r:id="rId1"/>
    </p:custDataLst>
    <p:extLst>
      <p:ext uri="{BB962C8B-B14F-4D97-AF65-F5344CB8AC3E}">
        <p14:creationId xmlns:p14="http://schemas.microsoft.com/office/powerpoint/2010/main" val="126536227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HA and Peninsula">
    <p:spTree>
      <p:nvGrpSpPr>
        <p:cNvPr id="1" name=""/>
        <p:cNvGrpSpPr/>
        <p:nvPr/>
      </p:nvGrpSpPr>
      <p:grpSpPr>
        <a:xfrm>
          <a:off x="0" y="0"/>
          <a:ext cx="0" cy="0"/>
          <a:chOff x="0" y="0"/>
          <a:chExt cx="0" cy="0"/>
        </a:xfrm>
      </p:grpSpPr>
      <p:pic>
        <p:nvPicPr>
          <p:cNvPr id="4" name="Picture 3" descr="Peninsula_PPT_RedFooter.png">
            <a:extLst>
              <a:ext uri="{FF2B5EF4-FFF2-40B4-BE49-F238E27FC236}">
                <a16:creationId xmlns:a16="http://schemas.microsoft.com/office/drawing/2014/main" id="{A4F7B109-E526-4832-AFF8-2F058B0E1ED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114406" y="6121401"/>
            <a:ext cx="687599" cy="366485"/>
          </a:xfrm>
          <a:prstGeom prst="rect">
            <a:avLst/>
          </a:prstGeom>
        </p:spPr>
      </p:pic>
      <p:sp>
        <p:nvSpPr>
          <p:cNvPr id="19" name="Title 1">
            <a:extLst>
              <a:ext uri="{FF2B5EF4-FFF2-40B4-BE49-F238E27FC236}">
                <a16:creationId xmlns:a16="http://schemas.microsoft.com/office/drawing/2014/main" id="{BB5D8BD9-DE11-4FEC-91E4-EB50F66FFC86}"/>
              </a:ext>
            </a:extLst>
          </p:cNvPr>
          <p:cNvSpPr>
            <a:spLocks noGrp="1"/>
          </p:cNvSpPr>
          <p:nvPr>
            <p:ph type="title"/>
          </p:nvPr>
        </p:nvSpPr>
        <p:spPr>
          <a:xfrm>
            <a:off x="1855258" y="770487"/>
            <a:ext cx="6259148" cy="622479"/>
          </a:xfrm>
          <a:prstGeom prst="rect">
            <a:avLst/>
          </a:prstGeom>
        </p:spPr>
        <p:txBody>
          <a:bodyPr/>
          <a:lstStyle>
            <a:lvl1pPr>
              <a:defRPr sz="2100">
                <a:solidFill>
                  <a:srgbClr val="243142"/>
                </a:solidFill>
                <a:latin typeface="Foco Bold" panose="020B0804050202020203" pitchFamily="34" charset="0"/>
              </a:defRPr>
            </a:lvl1pPr>
          </a:lstStyle>
          <a:p>
            <a:r>
              <a:rPr lang="en-US" dirty="0"/>
              <a:t>Click to edit Master title style</a:t>
            </a:r>
            <a:endParaRPr lang="en-GB" dirty="0"/>
          </a:p>
        </p:txBody>
      </p:sp>
      <p:sp>
        <p:nvSpPr>
          <p:cNvPr id="21" name="Content Placeholder 2">
            <a:extLst>
              <a:ext uri="{FF2B5EF4-FFF2-40B4-BE49-F238E27FC236}">
                <a16:creationId xmlns:a16="http://schemas.microsoft.com/office/drawing/2014/main" id="{F1F658D5-63DB-40A4-A952-8F6F6A1E01A0}"/>
              </a:ext>
            </a:extLst>
          </p:cNvPr>
          <p:cNvSpPr>
            <a:spLocks noGrp="1"/>
          </p:cNvSpPr>
          <p:nvPr>
            <p:ph idx="10"/>
          </p:nvPr>
        </p:nvSpPr>
        <p:spPr>
          <a:xfrm>
            <a:off x="1855258" y="1728935"/>
            <a:ext cx="6989159" cy="4525963"/>
          </a:xfrm>
          <a:prstGeom prst="rect">
            <a:avLst/>
          </a:prstGeom>
        </p:spPr>
        <p:txBody>
          <a:bodyPr/>
          <a:lstStyle>
            <a:lvl1pPr>
              <a:buClr>
                <a:srgbClr val="E40038"/>
              </a:buClr>
              <a:buFont typeface="Arial" panose="020B0604020202020204" pitchFamily="34" charset="0"/>
              <a:buChar char="•"/>
              <a:defRPr sz="1350">
                <a:latin typeface="Arial" panose="020B0604020202020204" pitchFamily="34" charset="0"/>
                <a:cs typeface="Arial" panose="020B0604020202020204" pitchFamily="34" charset="0"/>
              </a:defRPr>
            </a:lvl1pPr>
            <a:lvl2pPr>
              <a:buClr>
                <a:srgbClr val="E40038"/>
              </a:buClr>
              <a:buFont typeface="Arial" panose="020B0604020202020204" pitchFamily="34" charset="0"/>
              <a:buChar char="•"/>
              <a:defRPr sz="1350">
                <a:latin typeface="Arial" panose="020B0604020202020204" pitchFamily="34" charset="0"/>
                <a:cs typeface="Arial" panose="020B0604020202020204" pitchFamily="34" charset="0"/>
              </a:defRPr>
            </a:lvl2pPr>
            <a:lvl3pPr>
              <a:buClr>
                <a:srgbClr val="E40038"/>
              </a:buClr>
              <a:buFont typeface="Arial" panose="020B0604020202020204" pitchFamily="34" charset="0"/>
              <a:buChar char="•"/>
              <a:defRPr sz="1200">
                <a:latin typeface="Arial" panose="020B0604020202020204" pitchFamily="34" charset="0"/>
                <a:cs typeface="Arial" panose="020B0604020202020204" pitchFamily="34" charset="0"/>
              </a:defRPr>
            </a:lvl3pPr>
            <a:lvl4pPr>
              <a:buClr>
                <a:srgbClr val="E40038"/>
              </a:buClr>
              <a:buFont typeface="Arial" panose="020B0604020202020204" pitchFamily="34" charset="0"/>
              <a:buChar char="•"/>
              <a:defRPr sz="1050">
                <a:latin typeface="Arial" panose="020B0604020202020204" pitchFamily="34" charset="0"/>
                <a:cs typeface="Arial" panose="020B0604020202020204" pitchFamily="34" charset="0"/>
              </a:defRPr>
            </a:lvl4pPr>
            <a:lvl5pPr>
              <a:buClr>
                <a:srgbClr val="E40038"/>
              </a:buClr>
              <a:buFont typeface="Arial" panose="020B0604020202020204" pitchFamily="34" charset="0"/>
              <a:buChar char="•"/>
              <a:defRPr sz="9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B8FC6B66-D61A-4524-B0B3-294172240F23}"/>
              </a:ext>
            </a:extLst>
          </p:cNvPr>
          <p:cNvCxnSpPr>
            <a:cxnSpLocks/>
          </p:cNvCxnSpPr>
          <p:nvPr userDrawn="1"/>
        </p:nvCxnSpPr>
        <p:spPr>
          <a:xfrm>
            <a:off x="1952106" y="1508771"/>
            <a:ext cx="415682" cy="0"/>
          </a:xfrm>
          <a:prstGeom prst="line">
            <a:avLst/>
          </a:prstGeom>
          <a:ln w="57150" cap="sq">
            <a:solidFill>
              <a:srgbClr val="E40038"/>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41FEA06-E83A-4EB5-A5C6-BEA76BA7E6AD}"/>
              </a:ext>
            </a:extLst>
          </p:cNvPr>
          <p:cNvSpPr/>
          <p:nvPr userDrawn="1"/>
        </p:nvSpPr>
        <p:spPr>
          <a:xfrm>
            <a:off x="1" y="0"/>
            <a:ext cx="1458686" cy="6858000"/>
          </a:xfrm>
          <a:prstGeom prst="rect">
            <a:avLst/>
          </a:prstGeom>
          <a:solidFill>
            <a:srgbClr val="41B0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t> </a:t>
            </a:r>
          </a:p>
        </p:txBody>
      </p:sp>
      <p:pic>
        <p:nvPicPr>
          <p:cNvPr id="10" name="Graphic 9">
            <a:extLst>
              <a:ext uri="{FF2B5EF4-FFF2-40B4-BE49-F238E27FC236}">
                <a16:creationId xmlns:a16="http://schemas.microsoft.com/office/drawing/2014/main" id="{16450AAB-3D57-45A6-B5CD-A5F8CA95BC8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3648" y="5794867"/>
            <a:ext cx="687599" cy="526163"/>
          </a:xfrm>
          <a:prstGeom prst="rect">
            <a:avLst/>
          </a:prstGeom>
        </p:spPr>
      </p:pic>
    </p:spTree>
    <p:custDataLst>
      <p:tags r:id="rId1"/>
    </p:custDataLst>
    <p:extLst>
      <p:ext uri="{BB962C8B-B14F-4D97-AF65-F5344CB8AC3E}">
        <p14:creationId xmlns:p14="http://schemas.microsoft.com/office/powerpoint/2010/main" val="3225279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_SlateDottedPatter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4332381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_PurpleDottedPatter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41447854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47046387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6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94"/>
            <a:ext cx="7886700" cy="1500187"/>
          </a:xfrm>
        </p:spPr>
        <p:txBody>
          <a:bodyPr/>
          <a:lstStyle>
            <a:lvl1pPr marL="0" indent="0">
              <a:buNone/>
              <a:defRPr sz="1800">
                <a:solidFill>
                  <a:srgbClr val="58595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52445071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46402"/>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46402"/>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97255225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29578974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795746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24032189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Picture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628665" y="856801"/>
            <a:ext cx="7967663" cy="5270950"/>
          </a:xfrm>
        </p:spPr>
        <p:txBody>
          <a:bodyPr/>
          <a:lstStyle/>
          <a:p>
            <a:endParaRPr lang="en-GB"/>
          </a:p>
        </p:txBody>
      </p:sp>
    </p:spTree>
    <p:extLst>
      <p:ext uri="{BB962C8B-B14F-4D97-AF65-F5344CB8AC3E}">
        <p14:creationId xmlns:p14="http://schemas.microsoft.com/office/powerpoint/2010/main" val="419711277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wo Pictures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273600" y="547688"/>
            <a:ext cx="4306338" cy="5600700"/>
          </a:xfrm>
        </p:spPr>
        <p:txBody>
          <a:bodyPr/>
          <a:lstStyle/>
          <a:p>
            <a:endParaRPr lang="en-GB"/>
          </a:p>
        </p:txBody>
      </p:sp>
      <p:sp>
        <p:nvSpPr>
          <p:cNvPr id="8" name="Picture Placeholder 7"/>
          <p:cNvSpPr>
            <a:spLocks noGrp="1"/>
          </p:cNvSpPr>
          <p:nvPr>
            <p:ph type="pic" sz="quarter" idx="14"/>
          </p:nvPr>
        </p:nvSpPr>
        <p:spPr>
          <a:xfrm>
            <a:off x="4651390" y="539750"/>
            <a:ext cx="4233863" cy="5608638"/>
          </a:xfrm>
        </p:spPr>
        <p:txBody>
          <a:bodyPr/>
          <a:lstStyle/>
          <a:p>
            <a:endParaRPr lang="en-GB"/>
          </a:p>
        </p:txBody>
      </p:sp>
    </p:spTree>
    <p:extLst>
      <p:ext uri="{BB962C8B-B14F-4D97-AF65-F5344CB8AC3E}">
        <p14:creationId xmlns:p14="http://schemas.microsoft.com/office/powerpoint/2010/main" val="77643585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5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2497386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_Sla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01776593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5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24828264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69931369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_PurpleDottedPatter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4838839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6173474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4774906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1400462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6" name="Google Shape;36;p5"/>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7" name="Google Shape;37;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7716546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6"/>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3" name="Google Shape;43;p6"/>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4" name="Google Shape;44;p6"/>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5" name="Google Shape;45;p6"/>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6" name="Google Shape;4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3237644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23777076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94374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_Sla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264784339"/>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1" name="Google Shape;61;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2" name="Google Shape;6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6840494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9" name="Google Shape;69;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3146001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5120158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00569391"/>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333B-C364-CF4C-8507-6E7EA20EE7E5}"/>
              </a:ext>
            </a:extLst>
          </p:cNvPr>
          <p:cNvSpPr>
            <a:spLocks noGrp="1"/>
          </p:cNvSpPr>
          <p:nvPr>
            <p:ph type="ctrTitle"/>
          </p:nvPr>
        </p:nvSpPr>
        <p:spPr>
          <a:xfrm>
            <a:off x="1143000" y="1122363"/>
            <a:ext cx="6858000" cy="23876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70C3CD24-9688-664C-B015-9C62E2496BC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383A91-AFF5-574D-B9B9-DC3D756604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169936A-3C0B-E145-8084-A8D5E7D669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23C10-1874-4241-B1E2-02F9241F2E1B}"/>
              </a:ext>
            </a:extLst>
          </p:cNvPr>
          <p:cNvSpPr>
            <a:spLocks noGrp="1"/>
          </p:cNvSpPr>
          <p:nvPr>
            <p:ph type="sldNum" sz="quarter" idx="12"/>
          </p:nvPr>
        </p:nvSpPr>
        <p:spPr/>
        <p:txBody>
          <a:bodyPr/>
          <a:lstStyle/>
          <a:p>
            <a:fld id="{E0FB7F9F-6B76-994A-95CE-333DD8EA482D}" type="slidenum">
              <a:rPr lang="en-US" smtClean="0"/>
              <a:t>‹#›</a:t>
            </a:fld>
            <a:endParaRPr lang="en-US"/>
          </a:p>
        </p:txBody>
      </p:sp>
      <p:sp>
        <p:nvSpPr>
          <p:cNvPr id="7" name="Footer Placeholder 4">
            <a:extLst>
              <a:ext uri="{FF2B5EF4-FFF2-40B4-BE49-F238E27FC236}">
                <a16:creationId xmlns:a16="http://schemas.microsoft.com/office/drawing/2014/main" id="{DF59CC1A-129A-9E45-B499-8756F5A51120}"/>
              </a:ext>
            </a:extLst>
          </p:cNvPr>
          <p:cNvSpPr txBox="1">
            <a:spLocks/>
          </p:cNvSpPr>
          <p:nvPr userDrawn="1"/>
        </p:nvSpPr>
        <p:spPr>
          <a:xfrm>
            <a:off x="2465653" y="6356351"/>
            <a:ext cx="4403036"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u="none" dirty="0" err="1"/>
              <a:t>Dr</a:t>
            </a:r>
            <a:r>
              <a:rPr lang="en-US" sz="900" u="none" dirty="0"/>
              <a:t> Joanna Yarker | E: </a:t>
            </a:r>
            <a:r>
              <a:rPr lang="en-US" sz="900" u="none" dirty="0">
                <a:hlinkClick r:id="rId2"/>
              </a:rPr>
              <a:t>jo@affinityhealthatwork.com</a:t>
            </a:r>
            <a:r>
              <a:rPr lang="en-US" sz="900" u="none" dirty="0"/>
              <a:t> </a:t>
            </a:r>
            <a:r>
              <a:rPr lang="en-US" sz="900" dirty="0"/>
              <a:t>| </a:t>
            </a:r>
            <a:r>
              <a:rPr lang="en-US" sz="900" dirty="0" err="1"/>
              <a:t>www.affinityhealthatwork.co.uk</a:t>
            </a:r>
            <a:r>
              <a:rPr lang="en-US" sz="900" dirty="0"/>
              <a:t> </a:t>
            </a:r>
          </a:p>
        </p:txBody>
      </p:sp>
      <p:pic>
        <p:nvPicPr>
          <p:cNvPr id="8" name="Picture 7">
            <a:extLst>
              <a:ext uri="{FF2B5EF4-FFF2-40B4-BE49-F238E27FC236}">
                <a16:creationId xmlns:a16="http://schemas.microsoft.com/office/drawing/2014/main" id="{27EE2448-A7BA-3F46-A9AA-B55C811B19B1}"/>
              </a:ext>
            </a:extLst>
          </p:cNvPr>
          <p:cNvPicPr>
            <a:picLocks noChangeAspect="1"/>
          </p:cNvPicPr>
          <p:nvPr userDrawn="1"/>
        </p:nvPicPr>
        <p:blipFill>
          <a:blip r:embed="rId3"/>
          <a:srcRect/>
          <a:stretch/>
        </p:blipFill>
        <p:spPr>
          <a:xfrm>
            <a:off x="8212696" y="6040965"/>
            <a:ext cx="753047" cy="615160"/>
          </a:xfrm>
          <a:prstGeom prst="rect">
            <a:avLst/>
          </a:prstGeom>
        </p:spPr>
      </p:pic>
      <p:pic>
        <p:nvPicPr>
          <p:cNvPr id="10" name="Picture 9">
            <a:extLst>
              <a:ext uri="{FF2B5EF4-FFF2-40B4-BE49-F238E27FC236}">
                <a16:creationId xmlns:a16="http://schemas.microsoft.com/office/drawing/2014/main" id="{99EAC12D-8E9B-44E6-8BBB-18966CF4C031}"/>
              </a:ext>
            </a:extLst>
          </p:cNvPr>
          <p:cNvPicPr>
            <a:picLocks noChangeAspect="1"/>
          </p:cNvPicPr>
          <p:nvPr userDrawn="1"/>
        </p:nvPicPr>
        <p:blipFill>
          <a:blip r:embed="rId4"/>
          <a:stretch>
            <a:fillRect/>
          </a:stretch>
        </p:blipFill>
        <p:spPr>
          <a:xfrm>
            <a:off x="285750" y="5913913"/>
            <a:ext cx="507384" cy="807563"/>
          </a:xfrm>
          <a:prstGeom prst="rect">
            <a:avLst/>
          </a:prstGeom>
        </p:spPr>
      </p:pic>
    </p:spTree>
    <p:extLst>
      <p:ext uri="{BB962C8B-B14F-4D97-AF65-F5344CB8AC3E}">
        <p14:creationId xmlns:p14="http://schemas.microsoft.com/office/powerpoint/2010/main" val="359712269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B3995-1FC6-5A4B-B3AD-0CD53450EEF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31480E-56A6-BD41-996A-7980F5A30DC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8DB0EB-4D0A-9649-BD87-C724B47DDDD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72E4C4B-5803-3E4D-BE47-0F0446DA9B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A22CC-1130-C244-9606-274EC7E7C424}"/>
              </a:ext>
            </a:extLst>
          </p:cNvPr>
          <p:cNvSpPr>
            <a:spLocks noGrp="1"/>
          </p:cNvSpPr>
          <p:nvPr>
            <p:ph type="sldNum" sz="quarter" idx="12"/>
          </p:nvPr>
        </p:nvSpPr>
        <p:spPr/>
        <p:txBody>
          <a:bodyPr/>
          <a:lstStyle/>
          <a:p>
            <a:fld id="{E0FB7F9F-6B76-994A-95CE-333DD8EA482D}" type="slidenum">
              <a:rPr lang="en-US" smtClean="0"/>
              <a:t>‹#›</a:t>
            </a:fld>
            <a:endParaRPr lang="en-US"/>
          </a:p>
        </p:txBody>
      </p:sp>
    </p:spTree>
    <p:extLst>
      <p:ext uri="{BB962C8B-B14F-4D97-AF65-F5344CB8AC3E}">
        <p14:creationId xmlns:p14="http://schemas.microsoft.com/office/powerpoint/2010/main" val="185843547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92CD1-7982-6F4C-9C41-685E1EF30DB5}"/>
              </a:ext>
            </a:extLst>
          </p:cNvPr>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D22A32C-2676-D34E-A5C2-6DF82761035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050F527-A0A7-9541-A52C-821301BC1F4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F6D5D3C-C43E-484B-82C9-333CD11B6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BAC8E2-09F7-CB49-B4D0-1F59963F54BC}"/>
              </a:ext>
            </a:extLst>
          </p:cNvPr>
          <p:cNvSpPr>
            <a:spLocks noGrp="1"/>
          </p:cNvSpPr>
          <p:nvPr>
            <p:ph type="sldNum" sz="quarter" idx="12"/>
          </p:nvPr>
        </p:nvSpPr>
        <p:spPr/>
        <p:txBody>
          <a:bodyPr/>
          <a:lstStyle/>
          <a:p>
            <a:fld id="{E0FB7F9F-6B76-994A-95CE-333DD8EA482D}" type="slidenum">
              <a:rPr lang="en-US" smtClean="0"/>
              <a:t>‹#›</a:t>
            </a:fld>
            <a:endParaRPr lang="en-US"/>
          </a:p>
        </p:txBody>
      </p:sp>
    </p:spTree>
    <p:extLst>
      <p:ext uri="{BB962C8B-B14F-4D97-AF65-F5344CB8AC3E}">
        <p14:creationId xmlns:p14="http://schemas.microsoft.com/office/powerpoint/2010/main" val="188591058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A181-7202-2C41-A638-86DFE0447AD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57ED3D-5C2C-684C-93E2-07157096D6CB}"/>
              </a:ext>
            </a:extLst>
          </p:cNvPr>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A689459-D8A5-0041-B9D1-EF8E81E5D9E7}"/>
              </a:ext>
            </a:extLst>
          </p:cNvPr>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12BADB5-D75A-FA45-8A24-DF852FE73B8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1FBCA59-B313-5942-BC47-52F14C801F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77357-5D13-814B-89B9-8CCC06D9C479}"/>
              </a:ext>
            </a:extLst>
          </p:cNvPr>
          <p:cNvSpPr>
            <a:spLocks noGrp="1"/>
          </p:cNvSpPr>
          <p:nvPr>
            <p:ph type="sldNum" sz="quarter" idx="12"/>
          </p:nvPr>
        </p:nvSpPr>
        <p:spPr/>
        <p:txBody>
          <a:bodyPr/>
          <a:lstStyle/>
          <a:p>
            <a:fld id="{E0FB7F9F-6B76-994A-95CE-333DD8EA482D}" type="slidenum">
              <a:rPr lang="en-US" smtClean="0"/>
              <a:t>‹#›</a:t>
            </a:fld>
            <a:endParaRPr lang="en-US"/>
          </a:p>
        </p:txBody>
      </p:sp>
    </p:spTree>
    <p:extLst>
      <p:ext uri="{BB962C8B-B14F-4D97-AF65-F5344CB8AC3E}">
        <p14:creationId xmlns:p14="http://schemas.microsoft.com/office/powerpoint/2010/main" val="137073929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62541-C5AB-0C4F-903D-5396ACCE9A43}"/>
              </a:ext>
            </a:extLst>
          </p:cNvPr>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F4A4D20-409D-F24A-8277-2D12A1BC205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9F0CF1AD-4942-7345-90CD-FA0F7F1C221D}"/>
              </a:ext>
            </a:extLst>
          </p:cNvPr>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7905038-E2AC-3D43-8CB0-07BBD856D86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5D383252-C1C1-5F47-BABA-4B93CCBFFDD7}"/>
              </a:ext>
            </a:extLst>
          </p:cNvPr>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441F082-4D18-5040-BB58-EDE20874FC5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AC28080-0549-1C40-B059-8AF5FDB4C7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618D1-702F-E34C-BFAC-1304876A1F11}"/>
              </a:ext>
            </a:extLst>
          </p:cNvPr>
          <p:cNvSpPr>
            <a:spLocks noGrp="1"/>
          </p:cNvSpPr>
          <p:nvPr>
            <p:ph type="sldNum" sz="quarter" idx="12"/>
          </p:nvPr>
        </p:nvSpPr>
        <p:spPr/>
        <p:txBody>
          <a:bodyPr/>
          <a:lstStyle/>
          <a:p>
            <a:fld id="{E0FB7F9F-6B76-994A-95CE-333DD8EA482D}" type="slidenum">
              <a:rPr lang="en-US" smtClean="0"/>
              <a:t>‹#›</a:t>
            </a:fld>
            <a:endParaRPr lang="en-US"/>
          </a:p>
        </p:txBody>
      </p:sp>
    </p:spTree>
    <p:extLst>
      <p:ext uri="{BB962C8B-B14F-4D97-AF65-F5344CB8AC3E}">
        <p14:creationId xmlns:p14="http://schemas.microsoft.com/office/powerpoint/2010/main" val="231342178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9AD34-9F46-6D41-AE21-F5EADCE1CD2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5D4A3A7-6ED9-B847-8229-06F23D6C658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969BB1F-5343-6E4B-9577-FF1423A68C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D2C1BE-05B3-254A-97E7-6ADEB81A22A4}"/>
              </a:ext>
            </a:extLst>
          </p:cNvPr>
          <p:cNvSpPr>
            <a:spLocks noGrp="1"/>
          </p:cNvSpPr>
          <p:nvPr>
            <p:ph type="sldNum" sz="quarter" idx="12"/>
          </p:nvPr>
        </p:nvSpPr>
        <p:spPr/>
        <p:txBody>
          <a:bodyPr/>
          <a:lstStyle/>
          <a:p>
            <a:fld id="{E0FB7F9F-6B76-994A-95CE-333DD8EA482D}" type="slidenum">
              <a:rPr lang="en-US" smtClean="0"/>
              <a:t>‹#›</a:t>
            </a:fld>
            <a:endParaRPr lang="en-US"/>
          </a:p>
        </p:txBody>
      </p:sp>
    </p:spTree>
    <p:extLst>
      <p:ext uri="{BB962C8B-B14F-4D97-AF65-F5344CB8AC3E}">
        <p14:creationId xmlns:p14="http://schemas.microsoft.com/office/powerpoint/2010/main" val="3492329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_Sla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58689073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D8C6FB-54EA-434A-84F9-3B79957D0BC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2A24812-9688-E341-89CF-E72E1DCE20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60DA99-1DE2-C149-B630-12384B93666D}"/>
              </a:ext>
            </a:extLst>
          </p:cNvPr>
          <p:cNvSpPr>
            <a:spLocks noGrp="1"/>
          </p:cNvSpPr>
          <p:nvPr>
            <p:ph type="sldNum" sz="quarter" idx="12"/>
          </p:nvPr>
        </p:nvSpPr>
        <p:spPr/>
        <p:txBody>
          <a:bodyPr/>
          <a:lstStyle/>
          <a:p>
            <a:fld id="{E0FB7F9F-6B76-994A-95CE-333DD8EA482D}" type="slidenum">
              <a:rPr lang="en-US" smtClean="0"/>
              <a:t>‹#›</a:t>
            </a:fld>
            <a:endParaRPr lang="en-US"/>
          </a:p>
        </p:txBody>
      </p:sp>
    </p:spTree>
    <p:extLst>
      <p:ext uri="{BB962C8B-B14F-4D97-AF65-F5344CB8AC3E}">
        <p14:creationId xmlns:p14="http://schemas.microsoft.com/office/powerpoint/2010/main" val="15867323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50C2-F727-1246-B4D0-C55B36F44E9B}"/>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2062EC5-3FC1-D843-89AD-DC5B63F962C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2401992-5BAD-E24D-90CF-98B1BE3A118F}"/>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E21A5B0B-9C10-A744-97E6-24AD4841C5F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CA560EF-A536-7A4B-8E05-B817709D16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561096-EFC0-1947-B20B-08B02D5DDAEE}"/>
              </a:ext>
            </a:extLst>
          </p:cNvPr>
          <p:cNvSpPr>
            <a:spLocks noGrp="1"/>
          </p:cNvSpPr>
          <p:nvPr>
            <p:ph type="sldNum" sz="quarter" idx="12"/>
          </p:nvPr>
        </p:nvSpPr>
        <p:spPr/>
        <p:txBody>
          <a:bodyPr/>
          <a:lstStyle/>
          <a:p>
            <a:fld id="{E0FB7F9F-6B76-994A-95CE-333DD8EA482D}" type="slidenum">
              <a:rPr lang="en-US" smtClean="0"/>
              <a:t>‹#›</a:t>
            </a:fld>
            <a:endParaRPr lang="en-US"/>
          </a:p>
        </p:txBody>
      </p:sp>
    </p:spTree>
    <p:extLst>
      <p:ext uri="{BB962C8B-B14F-4D97-AF65-F5344CB8AC3E}">
        <p14:creationId xmlns:p14="http://schemas.microsoft.com/office/powerpoint/2010/main" val="260178387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571FC-C5E4-4245-90ED-D9AA52E58648}"/>
              </a:ext>
            </a:extLst>
          </p:cNvPr>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E4645A6-5F44-AA4B-9329-2A02EC1FA08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5A30BD7-2C6D-6848-A9B1-4EF95FBFB1C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525F15D-95B9-804D-ACB0-A1C894990E6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E7C396F-B978-224A-9E57-FBA2599DC3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31D632-841B-5A4B-A9B1-C9F2F298ECFD}"/>
              </a:ext>
            </a:extLst>
          </p:cNvPr>
          <p:cNvSpPr>
            <a:spLocks noGrp="1"/>
          </p:cNvSpPr>
          <p:nvPr>
            <p:ph type="sldNum" sz="quarter" idx="12"/>
          </p:nvPr>
        </p:nvSpPr>
        <p:spPr/>
        <p:txBody>
          <a:bodyPr/>
          <a:lstStyle/>
          <a:p>
            <a:fld id="{E0FB7F9F-6B76-994A-95CE-333DD8EA482D}" type="slidenum">
              <a:rPr lang="en-US" smtClean="0"/>
              <a:t>‹#›</a:t>
            </a:fld>
            <a:endParaRPr lang="en-US"/>
          </a:p>
        </p:txBody>
      </p:sp>
    </p:spTree>
    <p:extLst>
      <p:ext uri="{BB962C8B-B14F-4D97-AF65-F5344CB8AC3E}">
        <p14:creationId xmlns:p14="http://schemas.microsoft.com/office/powerpoint/2010/main" val="147878570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F7297-5BCE-7C49-9AA7-C4CB2BB40D92}"/>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CE134FE-DCBB-394C-8166-D23E8A7355F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45EA70-0DD0-1041-AB83-829D5011F1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B642CA2-7F07-A844-BA54-DD3CB8A2F1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6FCF19-EBF9-BA46-966D-C33799BFFA4D}"/>
              </a:ext>
            </a:extLst>
          </p:cNvPr>
          <p:cNvSpPr>
            <a:spLocks noGrp="1"/>
          </p:cNvSpPr>
          <p:nvPr>
            <p:ph type="sldNum" sz="quarter" idx="12"/>
          </p:nvPr>
        </p:nvSpPr>
        <p:spPr/>
        <p:txBody>
          <a:bodyPr/>
          <a:lstStyle/>
          <a:p>
            <a:fld id="{E0FB7F9F-6B76-994A-95CE-333DD8EA482D}" type="slidenum">
              <a:rPr lang="en-US" smtClean="0"/>
              <a:t>‹#›</a:t>
            </a:fld>
            <a:endParaRPr lang="en-US"/>
          </a:p>
        </p:txBody>
      </p:sp>
    </p:spTree>
    <p:extLst>
      <p:ext uri="{BB962C8B-B14F-4D97-AF65-F5344CB8AC3E}">
        <p14:creationId xmlns:p14="http://schemas.microsoft.com/office/powerpoint/2010/main" val="186422972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92E377-4629-EE4C-BD30-4169E2C140C5}"/>
              </a:ext>
            </a:extLst>
          </p:cNvPr>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29EF5C-83EF-B54B-9144-49C5FB625FC8}"/>
              </a:ext>
            </a:extLst>
          </p:cNvPr>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04C5D30-4884-E340-B090-AF18C29C980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C73CC0B-6D7E-0A4D-89B0-137D3D5EC2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7E79F-284E-704C-93C5-0E89CB00CA26}"/>
              </a:ext>
            </a:extLst>
          </p:cNvPr>
          <p:cNvSpPr>
            <a:spLocks noGrp="1"/>
          </p:cNvSpPr>
          <p:nvPr>
            <p:ph type="sldNum" sz="quarter" idx="12"/>
          </p:nvPr>
        </p:nvSpPr>
        <p:spPr/>
        <p:txBody>
          <a:bodyPr/>
          <a:lstStyle/>
          <a:p>
            <a:fld id="{E0FB7F9F-6B76-994A-95CE-333DD8EA482D}" type="slidenum">
              <a:rPr lang="en-US" smtClean="0"/>
              <a:t>‹#›</a:t>
            </a:fld>
            <a:endParaRPr lang="en-US"/>
          </a:p>
        </p:txBody>
      </p:sp>
    </p:spTree>
    <p:extLst>
      <p:ext uri="{BB962C8B-B14F-4D97-AF65-F5344CB8AC3E}">
        <p14:creationId xmlns:p14="http://schemas.microsoft.com/office/powerpoint/2010/main" val="160232066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cSld name="Bullets 1">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F0D8BF5F-EEF5-6042-81C9-FC64B7093289}"/>
              </a:ext>
            </a:extLst>
          </p:cNvPr>
          <p:cNvSpPr>
            <a:spLocks noGrp="1"/>
          </p:cNvSpPr>
          <p:nvPr>
            <p:ph type="sldNum" sz="quarter" idx="4"/>
          </p:nvPr>
        </p:nvSpPr>
        <p:spPr>
          <a:xfrm>
            <a:off x="6922899" y="6418573"/>
            <a:ext cx="2057400" cy="240683"/>
          </a:xfrm>
          <a:prstGeom prst="rect">
            <a:avLst/>
          </a:prstGeom>
        </p:spPr>
        <p:txBody>
          <a:bodyPr vert="horz" lIns="91440" tIns="45720" rIns="91440" bIns="45720" rtlCol="0" anchor="ctr"/>
          <a:lstStyle>
            <a:lvl1pPr algn="r">
              <a:defRPr sz="900">
                <a:solidFill>
                  <a:srgbClr val="5958A5"/>
                </a:solidFill>
              </a:defRPr>
            </a:lvl1pPr>
          </a:lstStyle>
          <a:p>
            <a:fld id="{528F79F5-E29E-0F4D-B31B-0B3CE3DF6516}" type="slidenum">
              <a:rPr lang="en-US" smtClean="0"/>
              <a:pPr/>
              <a:t>‹#›</a:t>
            </a:fld>
            <a:endParaRPr lang="en-US" dirty="0"/>
          </a:p>
        </p:txBody>
      </p:sp>
      <p:sp>
        <p:nvSpPr>
          <p:cNvPr id="4" name="Text Placeholder 11">
            <a:extLst>
              <a:ext uri="{FF2B5EF4-FFF2-40B4-BE49-F238E27FC236}">
                <a16:creationId xmlns:a16="http://schemas.microsoft.com/office/drawing/2014/main" id="{E0EEDC6B-9AD5-6840-83E6-41F9A0C74C6B}"/>
              </a:ext>
            </a:extLst>
          </p:cNvPr>
          <p:cNvSpPr>
            <a:spLocks noGrp="1"/>
          </p:cNvSpPr>
          <p:nvPr>
            <p:ph type="body" sz="quarter" idx="12" hasCustomPrompt="1"/>
          </p:nvPr>
        </p:nvSpPr>
        <p:spPr>
          <a:xfrm>
            <a:off x="1041400" y="1715048"/>
            <a:ext cx="7061201" cy="369345"/>
          </a:xfrm>
          <a:prstGeom prst="rect">
            <a:avLst/>
          </a:prstGeom>
        </p:spPr>
        <p:txBody>
          <a:bodyPr/>
          <a:lstStyle>
            <a:lvl1pPr marL="257163" indent="-257163">
              <a:buFontTx/>
              <a:buBlip>
                <a:blip r:embed="rId2"/>
              </a:buBlip>
              <a:defRPr sz="1800" b="0" i="0">
                <a:solidFill>
                  <a:schemeClr val="bg2">
                    <a:lumMod val="10000"/>
                  </a:schemeClr>
                </a:solidFill>
                <a:latin typeface="Mr Eaves San OT Reg" panose="020B0603060502020202" pitchFamily="34" charset="77"/>
              </a:defRPr>
            </a:lvl1pPr>
          </a:lstStyle>
          <a:p>
            <a:pPr lvl="0"/>
            <a:r>
              <a:rPr lang="en-US" dirty="0"/>
              <a:t>Bullets</a:t>
            </a:r>
          </a:p>
        </p:txBody>
      </p:sp>
      <p:sp>
        <p:nvSpPr>
          <p:cNvPr id="5" name="Text Placeholder 11">
            <a:extLst>
              <a:ext uri="{FF2B5EF4-FFF2-40B4-BE49-F238E27FC236}">
                <a16:creationId xmlns:a16="http://schemas.microsoft.com/office/drawing/2014/main" id="{AA133B2F-43FC-4E4A-ADA3-A31CC9A21FC5}"/>
              </a:ext>
            </a:extLst>
          </p:cNvPr>
          <p:cNvSpPr>
            <a:spLocks noGrp="1"/>
          </p:cNvSpPr>
          <p:nvPr>
            <p:ph type="body" sz="quarter" idx="10" hasCustomPrompt="1"/>
          </p:nvPr>
        </p:nvSpPr>
        <p:spPr>
          <a:xfrm>
            <a:off x="1041400" y="832822"/>
            <a:ext cx="7061201" cy="738612"/>
          </a:xfrm>
          <a:prstGeom prst="rect">
            <a:avLst/>
          </a:prstGeom>
        </p:spPr>
        <p:txBody>
          <a:bodyPr/>
          <a:lstStyle>
            <a:lvl1pPr marL="0" indent="0">
              <a:buNone/>
              <a:defRPr sz="3600" b="1">
                <a:solidFill>
                  <a:srgbClr val="8D8DBE"/>
                </a:solidFill>
                <a:latin typeface="Mr Eaves San OT Reg" panose="020B0603060502020202" pitchFamily="34" charset="77"/>
              </a:defRPr>
            </a:lvl1pPr>
          </a:lstStyle>
          <a:p>
            <a:pPr lvl="0"/>
            <a:r>
              <a:rPr lang="en-US" dirty="0"/>
              <a:t>Heading</a:t>
            </a:r>
          </a:p>
        </p:txBody>
      </p:sp>
    </p:spTree>
    <p:extLst>
      <p:ext uri="{BB962C8B-B14F-4D97-AF65-F5344CB8AC3E}">
        <p14:creationId xmlns:p14="http://schemas.microsoft.com/office/powerpoint/2010/main" val="299318163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Title, Copy">
    <p:spTree>
      <p:nvGrpSpPr>
        <p:cNvPr id="1" name=""/>
        <p:cNvGrpSpPr/>
        <p:nvPr/>
      </p:nvGrpSpPr>
      <p:grpSpPr>
        <a:xfrm>
          <a:off x="0" y="0"/>
          <a:ext cx="0" cy="0"/>
          <a:chOff x="0" y="0"/>
          <a:chExt cx="0" cy="0"/>
        </a:xfrm>
      </p:grpSpPr>
      <p:sp>
        <p:nvSpPr>
          <p:cNvPr id="44" name="Shape 44"/>
          <p:cNvSpPr>
            <a:spLocks noGrp="1"/>
          </p:cNvSpPr>
          <p:nvPr>
            <p:ph type="body" sz="quarter" idx="13"/>
          </p:nvPr>
        </p:nvSpPr>
        <p:spPr>
          <a:xfrm>
            <a:off x="333375" y="1308016"/>
            <a:ext cx="8477250" cy="754382"/>
          </a:xfrm>
          <a:prstGeom prst="rect">
            <a:avLst/>
          </a:prstGeom>
        </p:spPr>
        <p:txBody>
          <a:bodyPr/>
          <a:lstStyle>
            <a:lvl1pPr marL="0" indent="0">
              <a:spcBef>
                <a:spcPts val="0"/>
              </a:spcBef>
              <a:buSzTx/>
              <a:buFontTx/>
              <a:buNone/>
              <a:defRPr sz="2475" b="1"/>
            </a:lvl1pPr>
          </a:lstStyle>
          <a:p>
            <a:pPr lvl="0"/>
            <a:r>
              <a:rPr lang="en-US"/>
              <a:t>Click to edit Master text styles</a:t>
            </a:r>
          </a:p>
        </p:txBody>
      </p:sp>
      <p:sp>
        <p:nvSpPr>
          <p:cNvPr id="45" name="Shape 45"/>
          <p:cNvSpPr>
            <a:spLocks noGrp="1"/>
          </p:cNvSpPr>
          <p:nvPr>
            <p:ph type="body" idx="14"/>
          </p:nvPr>
        </p:nvSpPr>
        <p:spPr>
          <a:xfrm>
            <a:off x="333375" y="2234527"/>
            <a:ext cx="8477250" cy="4018636"/>
          </a:xfrm>
          <a:prstGeom prst="rect">
            <a:avLst/>
          </a:prstGeom>
        </p:spPr>
        <p:txBody>
          <a:bodyPr/>
          <a:lstStyle>
            <a:lvl1pPr marL="0" indent="0">
              <a:buSzTx/>
              <a:buFontTx/>
              <a:buNone/>
            </a:lvl1pPr>
          </a:lstStyle>
          <a:p>
            <a:pPr lvl="0"/>
            <a:r>
              <a:rPr lang="en-US"/>
              <a:t>Click to edit Master text styles</a:t>
            </a:r>
          </a:p>
        </p:txBody>
      </p:sp>
      <p:sp>
        <p:nvSpPr>
          <p:cNvPr id="4" name="Shape 6"/>
          <p:cNvSpPr>
            <a:spLocks noGrp="1"/>
          </p:cNvSpPr>
          <p:nvPr>
            <p:ph type="sldNum" sz="quarter" idx="15"/>
          </p:nvPr>
        </p:nvSpPr>
        <p:spPr>
          <a:xfrm>
            <a:off x="8605837" y="6425295"/>
            <a:ext cx="204788" cy="269875"/>
          </a:xfrm>
          <a:ln/>
        </p:spPr>
        <p:txBody>
          <a:bodyPr/>
          <a:lstStyle>
            <a:lvl1pPr>
              <a:defRPr/>
            </a:lvl1pPr>
          </a:lstStyle>
          <a:p>
            <a:fld id="{3BC17109-C522-574A-BE1C-A752EDD30D17}" type="slidenum">
              <a:rPr lang="en-US"/>
              <a:pPr/>
              <a:t>‹#›</a:t>
            </a:fld>
            <a:endParaRPr lang="en-US"/>
          </a:p>
        </p:txBody>
      </p:sp>
      <p:sp>
        <p:nvSpPr>
          <p:cNvPr id="5" name="Footer Placeholder 4">
            <a:extLst>
              <a:ext uri="{FF2B5EF4-FFF2-40B4-BE49-F238E27FC236}">
                <a16:creationId xmlns:a16="http://schemas.microsoft.com/office/drawing/2014/main" id="{E3A10AAA-6013-1444-A724-9604FF3B4462}"/>
              </a:ext>
            </a:extLst>
          </p:cNvPr>
          <p:cNvSpPr>
            <a:spLocks noGrp="1"/>
          </p:cNvSpPr>
          <p:nvPr>
            <p:ph type="ftr" sz="quarter" idx="11"/>
          </p:nvPr>
        </p:nvSpPr>
        <p:spPr>
          <a:xfrm>
            <a:off x="1524001" y="6488184"/>
            <a:ext cx="5870714" cy="365125"/>
          </a:xfrm>
        </p:spPr>
        <p:txBody>
          <a:bodyPr/>
          <a:lstStyle/>
          <a:p>
            <a:r>
              <a:rPr lang="en-US" dirty="0" err="1"/>
              <a:t>Dr</a:t>
            </a:r>
            <a:r>
              <a:rPr lang="en-US" dirty="0"/>
              <a:t> Joanna Yarker | E: </a:t>
            </a:r>
            <a:r>
              <a:rPr lang="en-US" dirty="0" err="1"/>
              <a:t>Joanna.yarker@Kingston.ac.uk</a:t>
            </a:r>
            <a:r>
              <a:rPr lang="en-US" dirty="0"/>
              <a:t> | </a:t>
            </a:r>
            <a:r>
              <a:rPr lang="en-US" dirty="0" err="1"/>
              <a:t>www.affinityhealthatwork.co.uk</a:t>
            </a:r>
            <a:r>
              <a:rPr lang="en-US" dirty="0"/>
              <a:t> </a:t>
            </a:r>
          </a:p>
        </p:txBody>
      </p:sp>
    </p:spTree>
    <p:extLst>
      <p:ext uri="{BB962C8B-B14F-4D97-AF65-F5344CB8AC3E}">
        <p14:creationId xmlns:p14="http://schemas.microsoft.com/office/powerpoint/2010/main" val="235778108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_Sla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610925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_Sla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5564463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_Sla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6879617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_Sla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628650" y="856801"/>
            <a:ext cx="7967663" cy="5270950"/>
          </a:xfrm>
        </p:spPr>
        <p:txBody>
          <a:bodyPr/>
          <a:lstStyle/>
          <a:p>
            <a:endParaRPr lang="en-GB"/>
          </a:p>
        </p:txBody>
      </p:sp>
    </p:spTree>
    <p:extLst>
      <p:ext uri="{BB962C8B-B14F-4D97-AF65-F5344CB8AC3E}">
        <p14:creationId xmlns:p14="http://schemas.microsoft.com/office/powerpoint/2010/main" val="31127649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Pictures_Sla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273600" y="547688"/>
            <a:ext cx="4306338" cy="5600700"/>
          </a:xfrm>
        </p:spPr>
        <p:txBody>
          <a:bodyPr/>
          <a:lstStyle/>
          <a:p>
            <a:endParaRPr lang="en-GB"/>
          </a:p>
        </p:txBody>
      </p:sp>
      <p:sp>
        <p:nvSpPr>
          <p:cNvPr id="8" name="Picture Placeholder 7"/>
          <p:cNvSpPr>
            <a:spLocks noGrp="1"/>
          </p:cNvSpPr>
          <p:nvPr>
            <p:ph type="pic" sz="quarter" idx="14"/>
          </p:nvPr>
        </p:nvSpPr>
        <p:spPr>
          <a:xfrm>
            <a:off x="4651375" y="539750"/>
            <a:ext cx="4233863" cy="5608638"/>
          </a:xfrm>
        </p:spPr>
        <p:txBody>
          <a:bodyPr/>
          <a:lstStyle/>
          <a:p>
            <a:endParaRPr lang="en-GB"/>
          </a:p>
        </p:txBody>
      </p:sp>
    </p:spTree>
    <p:extLst>
      <p:ext uri="{BB962C8B-B14F-4D97-AF65-F5344CB8AC3E}">
        <p14:creationId xmlns:p14="http://schemas.microsoft.com/office/powerpoint/2010/main" val="2470014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_WhiteDottedPatter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1803413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_Sla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437241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_Sla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138059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_Sla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221286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_SlateDottedPatter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650031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_WhitePlai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650" y="331480"/>
            <a:ext cx="1422000" cy="483215"/>
          </a:xfrm>
          <a:prstGeom prst="rect">
            <a:avLst/>
          </a:prstGeom>
        </p:spPr>
      </p:pic>
    </p:spTree>
    <p:extLst>
      <p:ext uri="{BB962C8B-B14F-4D97-AF65-F5344CB8AC3E}">
        <p14:creationId xmlns:p14="http://schemas.microsoft.com/office/powerpoint/2010/main" val="9237250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_WhitePla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635819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_WhitePlai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650" y="331480"/>
            <a:ext cx="1422000" cy="483215"/>
          </a:xfrm>
          <a:prstGeom prst="rect">
            <a:avLst/>
          </a:prstGeom>
        </p:spPr>
      </p:pic>
    </p:spTree>
    <p:extLst>
      <p:ext uri="{BB962C8B-B14F-4D97-AF65-F5344CB8AC3E}">
        <p14:creationId xmlns:p14="http://schemas.microsoft.com/office/powerpoint/2010/main" val="449351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_WhitePla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7698100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_WhitePlai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549663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_WhitePla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560306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5306788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_WhitePlai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940302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icture_WhitePlai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628650" y="856801"/>
            <a:ext cx="7967663" cy="5270950"/>
          </a:xfrm>
        </p:spPr>
        <p:txBody>
          <a:bodyPr/>
          <a:lstStyle/>
          <a:p>
            <a:endParaRPr lang="en-GB"/>
          </a:p>
        </p:txBody>
      </p:sp>
    </p:spTree>
    <p:extLst>
      <p:ext uri="{BB962C8B-B14F-4D97-AF65-F5344CB8AC3E}">
        <p14:creationId xmlns:p14="http://schemas.microsoft.com/office/powerpoint/2010/main" val="3951540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Pictues_WhitePlai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273600" y="547688"/>
            <a:ext cx="4306338" cy="5600700"/>
          </a:xfrm>
        </p:spPr>
        <p:txBody>
          <a:bodyPr/>
          <a:lstStyle/>
          <a:p>
            <a:endParaRPr lang="en-GB"/>
          </a:p>
        </p:txBody>
      </p:sp>
      <p:sp>
        <p:nvSpPr>
          <p:cNvPr id="8" name="Picture Placeholder 7"/>
          <p:cNvSpPr>
            <a:spLocks noGrp="1"/>
          </p:cNvSpPr>
          <p:nvPr>
            <p:ph type="pic" sz="quarter" idx="14"/>
          </p:nvPr>
        </p:nvSpPr>
        <p:spPr>
          <a:xfrm>
            <a:off x="4651375" y="539750"/>
            <a:ext cx="4233863" cy="5608638"/>
          </a:xfrm>
        </p:spPr>
        <p:txBody>
          <a:bodyPr/>
          <a:lstStyle/>
          <a:p>
            <a:endParaRPr lang="en-GB"/>
          </a:p>
        </p:txBody>
      </p:sp>
    </p:spTree>
    <p:extLst>
      <p:ext uri="{BB962C8B-B14F-4D97-AF65-F5344CB8AC3E}">
        <p14:creationId xmlns:p14="http://schemas.microsoft.com/office/powerpoint/2010/main" val="828245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_WhitePlai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062530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_WhitePlai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8061621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_WhitePla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8991823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_WhitePla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0035811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_PurpleDottedPatter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523713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1671518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rgbClr val="5859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467683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4155750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46400"/>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9078784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2671268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2059053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6786952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628650" y="856801"/>
            <a:ext cx="7967663" cy="5270950"/>
          </a:xfrm>
        </p:spPr>
        <p:txBody>
          <a:bodyPr/>
          <a:lstStyle/>
          <a:p>
            <a:endParaRPr lang="en-GB"/>
          </a:p>
        </p:txBody>
      </p:sp>
    </p:spTree>
    <p:extLst>
      <p:ext uri="{BB962C8B-B14F-4D97-AF65-F5344CB8AC3E}">
        <p14:creationId xmlns:p14="http://schemas.microsoft.com/office/powerpoint/2010/main" val="31832284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Pictures_Purpl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273600" y="547688"/>
            <a:ext cx="4306338" cy="5600700"/>
          </a:xfrm>
        </p:spPr>
        <p:txBody>
          <a:bodyPr/>
          <a:lstStyle/>
          <a:p>
            <a:endParaRPr lang="en-GB"/>
          </a:p>
        </p:txBody>
      </p:sp>
      <p:sp>
        <p:nvSpPr>
          <p:cNvPr id="8" name="Picture Placeholder 7"/>
          <p:cNvSpPr>
            <a:spLocks noGrp="1"/>
          </p:cNvSpPr>
          <p:nvPr>
            <p:ph type="pic" sz="quarter" idx="14"/>
          </p:nvPr>
        </p:nvSpPr>
        <p:spPr>
          <a:xfrm>
            <a:off x="4651375" y="539750"/>
            <a:ext cx="4233863" cy="5608638"/>
          </a:xfrm>
        </p:spPr>
        <p:txBody>
          <a:bodyPr/>
          <a:lstStyle/>
          <a:p>
            <a:endParaRPr lang="en-GB"/>
          </a:p>
        </p:txBody>
      </p:sp>
    </p:spTree>
    <p:extLst>
      <p:ext uri="{BB962C8B-B14F-4D97-AF65-F5344CB8AC3E}">
        <p14:creationId xmlns:p14="http://schemas.microsoft.com/office/powerpoint/2010/main" val="26662663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1148479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_Purpl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076771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_Purpl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4965778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_PurpleDottedPatter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315401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037905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and Title">
    <p:spTree>
      <p:nvGrpSpPr>
        <p:cNvPr id="1" name=""/>
        <p:cNvGrpSpPr/>
        <p:nvPr/>
      </p:nvGrpSpPr>
      <p:grpSpPr>
        <a:xfrm>
          <a:off x="0" y="0"/>
          <a:ext cx="0" cy="0"/>
          <a:chOff x="0" y="0"/>
          <a:chExt cx="0" cy="0"/>
        </a:xfrm>
      </p:grpSpPr>
      <p:sp>
        <p:nvSpPr>
          <p:cNvPr id="13" name="Entity Name Placeholder"/>
          <p:cNvSpPr>
            <a:spLocks noGrp="1"/>
          </p:cNvSpPr>
          <p:nvPr>
            <p:ph type="ftr" sz="quarter" idx="3"/>
          </p:nvPr>
        </p:nvSpPr>
        <p:spPr>
          <a:xfrm>
            <a:off x="5765041" y="6449387"/>
            <a:ext cx="2895600" cy="288000"/>
          </a:xfrm>
          <a:prstGeom prst="rect">
            <a:avLst/>
          </a:prstGeom>
        </p:spPr>
        <p:txBody>
          <a:bodyPr vert="horz" lIns="0" tIns="45720" rIns="0" bIns="45720" rtlCol="0" anchor="ctr"/>
          <a:lstStyle>
            <a:lvl1pPr algn="ctr">
              <a:defRPr sz="800">
                <a:solidFill>
                  <a:schemeClr val="accent1"/>
                </a:solidFill>
                <a:latin typeface="Calibri" panose="020F0502020204030204" pitchFamily="34" charset="0"/>
              </a:defRPr>
            </a:lvl1pPr>
          </a:lstStyle>
          <a:p>
            <a:pPr algn="r"/>
            <a:r>
              <a:rPr lang="de-DE"/>
              <a:t>Hogan Lovells</a:t>
            </a:r>
          </a:p>
        </p:txBody>
      </p:sp>
      <p:sp>
        <p:nvSpPr>
          <p:cNvPr id="12" name="Slide Number"/>
          <p:cNvSpPr>
            <a:spLocks noGrp="1"/>
          </p:cNvSpPr>
          <p:nvPr>
            <p:ph type="sldNum" sz="quarter" idx="4"/>
          </p:nvPr>
        </p:nvSpPr>
        <p:spPr>
          <a:xfrm>
            <a:off x="8676542" y="6482519"/>
            <a:ext cx="305532" cy="215444"/>
          </a:xfrm>
          <a:prstGeom prst="rect">
            <a:avLst/>
          </a:prstGeom>
        </p:spPr>
        <p:txBody>
          <a:bodyPr vert="horz" wrap="none" lIns="0" tIns="45720" rIns="91440" bIns="45720" rtlCol="0" anchor="ctr">
            <a:spAutoFit/>
          </a:bodyPr>
          <a:lstStyle>
            <a:lvl1pPr algn="r">
              <a:defRPr sz="800">
                <a:solidFill>
                  <a:schemeClr val="accent1"/>
                </a:solidFill>
                <a:latin typeface="Calibri" panose="020F0502020204030204" pitchFamily="34" charset="0"/>
              </a:defRPr>
            </a:lvl1pPr>
          </a:lstStyle>
          <a:p>
            <a:r>
              <a:rPr lang="en-GB"/>
              <a:t>|  </a:t>
            </a:r>
            <a:fld id="{6967D197-2218-4700-B211-63EF06F51A7E}" type="slidenum">
              <a:rPr lang="en-GB" smtClean="0"/>
              <a:t>‹#›</a:t>
            </a:fld>
            <a:endParaRPr lang="en-GB"/>
          </a:p>
        </p:txBody>
      </p:sp>
      <p:cxnSp>
        <p:nvCxnSpPr>
          <p:cNvPr id="8" name="Line under Title"/>
          <p:cNvCxnSpPr/>
          <p:nvPr userDrawn="1"/>
        </p:nvCxnSpPr>
        <p:spPr>
          <a:xfrm flipH="1">
            <a:off x="288000" y="980303"/>
            <a:ext cx="8568000"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Content"/>
          <p:cNvSpPr>
            <a:spLocks noGrp="1"/>
          </p:cNvSpPr>
          <p:nvPr>
            <p:ph sz="quarter" idx="12"/>
          </p:nvPr>
        </p:nvSpPr>
        <p:spPr>
          <a:xfrm>
            <a:off x="288000" y="1200000"/>
            <a:ext cx="8568000" cy="52504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Slide Title"/>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78582290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CIPD Title Slide with logo">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4500">
                <a:solidFill>
                  <a:schemeClr val="bg1"/>
                </a:solidFill>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5393" y="494063"/>
            <a:ext cx="1407329" cy="1069900"/>
          </a:xfrm>
          <a:prstGeom prst="rect">
            <a:avLst/>
          </a:prstGeom>
        </p:spPr>
      </p:pic>
    </p:spTree>
    <p:extLst>
      <p:ext uri="{BB962C8B-B14F-4D97-AF65-F5344CB8AC3E}">
        <p14:creationId xmlns:p14="http://schemas.microsoft.com/office/powerpoint/2010/main" val="23037559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lternate section break or opening slid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pPr/>
              <a:t>‹#›</a:t>
            </a:fld>
            <a:endParaRPr lang="en-GB"/>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76" t="369" r="76" b="325"/>
          <a:stretch/>
        </p:blipFill>
        <p:spPr>
          <a:xfrm>
            <a:off x="-42422" y="-735291"/>
            <a:ext cx="9253538" cy="7602718"/>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73403" y="493200"/>
            <a:ext cx="1081388" cy="824612"/>
          </a:xfrm>
          <a:prstGeom prst="rect">
            <a:avLst/>
          </a:prstGeom>
        </p:spPr>
      </p:pic>
      <p:sp>
        <p:nvSpPr>
          <p:cNvPr id="10" name="TextBox 9"/>
          <p:cNvSpPr txBox="1">
            <a:spLocks noChangeAspect="1"/>
          </p:cNvSpPr>
          <p:nvPr userDrawn="1"/>
        </p:nvSpPr>
        <p:spPr>
          <a:xfrm>
            <a:off x="-1" y="1674834"/>
            <a:ext cx="4564743" cy="2663369"/>
          </a:xfrm>
          <a:prstGeom prst="rect">
            <a:avLst/>
          </a:prstGeom>
          <a:solidFill>
            <a:srgbClr val="58595B">
              <a:alpha val="81000"/>
            </a:srgbClr>
          </a:solidFill>
        </p:spPr>
        <p:txBody>
          <a:bodyPr wrap="square" rtlCol="0">
            <a:normAutofit/>
          </a:bodyPr>
          <a:lstStyle/>
          <a:p>
            <a:endParaRPr lang="en-US" sz="2100" baseline="0">
              <a:solidFill>
                <a:schemeClr val="bg1"/>
              </a:solidFill>
            </a:endParaRPr>
          </a:p>
        </p:txBody>
      </p:sp>
      <p:sp>
        <p:nvSpPr>
          <p:cNvPr id="11" name="Title 1"/>
          <p:cNvSpPr>
            <a:spLocks noGrp="1"/>
          </p:cNvSpPr>
          <p:nvPr>
            <p:ph type="title"/>
          </p:nvPr>
        </p:nvSpPr>
        <p:spPr>
          <a:xfrm>
            <a:off x="159196" y="1761560"/>
            <a:ext cx="4184204" cy="2299453"/>
          </a:xfrm>
        </p:spPr>
        <p:txBody>
          <a:bodyPr anchor="ctr" anchorCtr="0"/>
          <a:lstStyle>
            <a:lvl1pPr>
              <a:defRPr sz="2400">
                <a:solidFill>
                  <a:schemeClr val="bg1"/>
                </a:solidFill>
              </a:defRPr>
            </a:lvl1pPr>
          </a:lstStyle>
          <a:p>
            <a:r>
              <a:rPr lang="en-US"/>
              <a:t>Click to edit Master title style</a:t>
            </a:r>
          </a:p>
        </p:txBody>
      </p:sp>
    </p:spTree>
    <p:extLst>
      <p:ext uri="{BB962C8B-B14F-4D97-AF65-F5344CB8AC3E}">
        <p14:creationId xmlns:p14="http://schemas.microsoft.com/office/powerpoint/2010/main" val="17472567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2151576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_WhiteDottedPattern">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2178982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rgbClr val="58595B"/>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160679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46402"/>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46402"/>
            <a:ext cx="3886200" cy="4830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9651012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C1156-9F48-442B-9650-93B414C8510A}" type="datetimeFigureOut">
              <a:rPr lang="en-GB" smtClean="0"/>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654592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9763" y="6363946"/>
            <a:ext cx="589544" cy="270000"/>
          </a:xfrm>
          <a:prstGeom prst="rect">
            <a:avLst/>
          </a:prstGeom>
        </p:spPr>
      </p:pic>
    </p:spTree>
    <p:extLst>
      <p:ext uri="{BB962C8B-B14F-4D97-AF65-F5344CB8AC3E}">
        <p14:creationId xmlns:p14="http://schemas.microsoft.com/office/powerpoint/2010/main" val="1669897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158821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1C1156-9F48-442B-9650-93B414C8510A}" type="datetimeFigureOut">
              <a:rPr lang="en-GB" smtClean="0"/>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5410878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628651" y="856801"/>
            <a:ext cx="7967663" cy="5270950"/>
          </a:xfrm>
        </p:spPr>
        <p:txBody>
          <a:bodyPr/>
          <a:lstStyle/>
          <a:p>
            <a:endParaRPr lang="en-GB"/>
          </a:p>
        </p:txBody>
      </p:sp>
    </p:spTree>
    <p:extLst>
      <p:ext uri="{BB962C8B-B14F-4D97-AF65-F5344CB8AC3E}">
        <p14:creationId xmlns:p14="http://schemas.microsoft.com/office/powerpoint/2010/main" val="27931261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Pictures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
        <p:nvSpPr>
          <p:cNvPr id="6" name="Picture Placeholder 5"/>
          <p:cNvSpPr>
            <a:spLocks noGrp="1"/>
          </p:cNvSpPr>
          <p:nvPr>
            <p:ph type="pic" sz="quarter" idx="13"/>
          </p:nvPr>
        </p:nvSpPr>
        <p:spPr>
          <a:xfrm>
            <a:off x="273600" y="547688"/>
            <a:ext cx="4306338" cy="5600700"/>
          </a:xfrm>
        </p:spPr>
        <p:txBody>
          <a:bodyPr/>
          <a:lstStyle/>
          <a:p>
            <a:endParaRPr lang="en-GB"/>
          </a:p>
        </p:txBody>
      </p:sp>
      <p:sp>
        <p:nvSpPr>
          <p:cNvPr id="8" name="Picture Placeholder 7"/>
          <p:cNvSpPr>
            <a:spLocks noGrp="1"/>
          </p:cNvSpPr>
          <p:nvPr>
            <p:ph type="pic" sz="quarter" idx="14"/>
          </p:nvPr>
        </p:nvSpPr>
        <p:spPr>
          <a:xfrm>
            <a:off x="4651376" y="539750"/>
            <a:ext cx="4233863" cy="5608638"/>
          </a:xfrm>
        </p:spPr>
        <p:txBody>
          <a:bodyPr/>
          <a:lstStyle/>
          <a:p>
            <a:endParaRPr lang="en-GB"/>
          </a:p>
        </p:txBody>
      </p:sp>
    </p:spTree>
    <p:extLst>
      <p:ext uri="{BB962C8B-B14F-4D97-AF65-F5344CB8AC3E}">
        <p14:creationId xmlns:p14="http://schemas.microsoft.com/office/powerpoint/2010/main" val="35806131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9779348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_WhiteDottedPatter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14668327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_WhiteDottedPatter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29750925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_WhiteDottedPatter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0361043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CIPD End Slid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65393" y="494063"/>
            <a:ext cx="1407329" cy="1069900"/>
          </a:xfrm>
          <a:prstGeom prst="rect">
            <a:avLst/>
          </a:prstGeom>
        </p:spPr>
      </p:pic>
      <p:sp>
        <p:nvSpPr>
          <p:cNvPr id="2" name="Date Placeholder 1"/>
          <p:cNvSpPr>
            <a:spLocks noGrp="1"/>
          </p:cNvSpPr>
          <p:nvPr>
            <p:ph type="dt" sz="half" idx="10"/>
          </p:nvPr>
        </p:nvSpPr>
        <p:spPr/>
        <p:txBody>
          <a:bodyPr/>
          <a:lstStyle>
            <a:lvl1pPr>
              <a:defRPr>
                <a:solidFill>
                  <a:schemeClr val="bg1"/>
                </a:solidFill>
              </a:defRPr>
            </a:lvl1pPr>
          </a:lstStyle>
          <a:p>
            <a:fld id="{111C1156-9F48-442B-9650-93B414C8510A}" type="datetimeFigureOut">
              <a:rPr lang="en-GB" smtClean="0"/>
              <a:pPr/>
              <a:t>27/09/2021</a:t>
            </a:fld>
            <a:endParaRPr lang="en-GB"/>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GB"/>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56D0D72C-7A67-4C52-B3B9-1710A04F6D2A}" type="slidenum">
              <a:rPr lang="en-GB" smtClean="0"/>
              <a:pPr/>
              <a:t>‹#›</a:t>
            </a:fld>
            <a:endParaRPr lang="en-GB"/>
          </a:p>
        </p:txBody>
      </p:sp>
    </p:spTree>
    <p:extLst>
      <p:ext uri="{BB962C8B-B14F-4D97-AF65-F5344CB8AC3E}">
        <p14:creationId xmlns:p14="http://schemas.microsoft.com/office/powerpoint/2010/main" val="2771197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pPr/>
              <a:t>‹#›</a:t>
            </a:fld>
            <a:endParaRPr lang="en-GB"/>
          </a:p>
        </p:txBody>
      </p:sp>
    </p:spTree>
    <p:extLst>
      <p:ext uri="{BB962C8B-B14F-4D97-AF65-F5344CB8AC3E}">
        <p14:creationId xmlns:p14="http://schemas.microsoft.com/office/powerpoint/2010/main" val="33599759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pPr/>
              <a:t>‹#›</a:t>
            </a:fld>
            <a:endParaRPr lang="en-GB"/>
          </a:p>
        </p:txBody>
      </p:sp>
    </p:spTree>
    <p:extLst>
      <p:ext uri="{BB962C8B-B14F-4D97-AF65-F5344CB8AC3E}">
        <p14:creationId xmlns:p14="http://schemas.microsoft.com/office/powerpoint/2010/main" val="18303511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pPr/>
              <a:t>‹#›</a:t>
            </a:fld>
            <a:endParaRPr lang="en-GB"/>
          </a:p>
        </p:txBody>
      </p:sp>
    </p:spTree>
    <p:extLst>
      <p:ext uri="{BB962C8B-B14F-4D97-AF65-F5344CB8AC3E}">
        <p14:creationId xmlns:p14="http://schemas.microsoft.com/office/powerpoint/2010/main" val="36161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_WhiteDottedPatter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t>‹#›</a:t>
            </a:fld>
            <a:endParaRPr lang="en-GB"/>
          </a:p>
        </p:txBody>
      </p:sp>
    </p:spTree>
    <p:extLst>
      <p:ext uri="{BB962C8B-B14F-4D97-AF65-F5344CB8AC3E}">
        <p14:creationId xmlns:p14="http://schemas.microsoft.com/office/powerpoint/2010/main" val="40640364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pPr/>
              <a:t>‹#›</a:t>
            </a:fld>
            <a:endParaRPr lang="en-GB"/>
          </a:p>
        </p:txBody>
      </p:sp>
    </p:spTree>
    <p:extLst>
      <p:ext uri="{BB962C8B-B14F-4D97-AF65-F5344CB8AC3E}">
        <p14:creationId xmlns:p14="http://schemas.microsoft.com/office/powerpoint/2010/main" val="3654051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D0D72C-7A67-4C52-B3B9-1710A04F6D2A}" type="slidenum">
              <a:rPr lang="en-GB" smtClean="0"/>
              <a:pPr/>
              <a:t>‹#›</a:t>
            </a:fld>
            <a:endParaRPr lang="en-GB"/>
          </a:p>
        </p:txBody>
      </p:sp>
    </p:spTree>
    <p:extLst>
      <p:ext uri="{BB962C8B-B14F-4D97-AF65-F5344CB8AC3E}">
        <p14:creationId xmlns:p14="http://schemas.microsoft.com/office/powerpoint/2010/main" val="35214445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D0D72C-7A67-4C52-B3B9-1710A04F6D2A}" type="slidenum">
              <a:rPr lang="en-GB" smtClean="0"/>
              <a:pPr/>
              <a:t>‹#›</a:t>
            </a:fld>
            <a:endParaRPr lang="en-GB"/>
          </a:p>
        </p:txBody>
      </p:sp>
    </p:spTree>
    <p:extLst>
      <p:ext uri="{BB962C8B-B14F-4D97-AF65-F5344CB8AC3E}">
        <p14:creationId xmlns:p14="http://schemas.microsoft.com/office/powerpoint/2010/main" val="34042626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D0D72C-7A67-4C52-B3B9-1710A04F6D2A}" type="slidenum">
              <a:rPr lang="en-GB" smtClean="0"/>
              <a:pPr/>
              <a:t>‹#›</a:t>
            </a:fld>
            <a:endParaRPr lang="en-GB"/>
          </a:p>
        </p:txBody>
      </p:sp>
    </p:spTree>
    <p:extLst>
      <p:ext uri="{BB962C8B-B14F-4D97-AF65-F5344CB8AC3E}">
        <p14:creationId xmlns:p14="http://schemas.microsoft.com/office/powerpoint/2010/main" val="41819225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pPr/>
              <a:t>‹#›</a:t>
            </a:fld>
            <a:endParaRPr lang="en-GB"/>
          </a:p>
        </p:txBody>
      </p:sp>
    </p:spTree>
    <p:extLst>
      <p:ext uri="{BB962C8B-B14F-4D97-AF65-F5344CB8AC3E}">
        <p14:creationId xmlns:p14="http://schemas.microsoft.com/office/powerpoint/2010/main" val="6539364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D0D72C-7A67-4C52-B3B9-1710A04F6D2A}" type="slidenum">
              <a:rPr lang="en-GB" smtClean="0"/>
              <a:pPr/>
              <a:t>‹#›</a:t>
            </a:fld>
            <a:endParaRPr lang="en-GB"/>
          </a:p>
        </p:txBody>
      </p:sp>
    </p:spTree>
    <p:extLst>
      <p:ext uri="{BB962C8B-B14F-4D97-AF65-F5344CB8AC3E}">
        <p14:creationId xmlns:p14="http://schemas.microsoft.com/office/powerpoint/2010/main" val="5769153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pPr/>
              <a:t>‹#›</a:t>
            </a:fld>
            <a:endParaRPr lang="en-GB"/>
          </a:p>
        </p:txBody>
      </p:sp>
    </p:spTree>
    <p:extLst>
      <p:ext uri="{BB962C8B-B14F-4D97-AF65-F5344CB8AC3E}">
        <p14:creationId xmlns:p14="http://schemas.microsoft.com/office/powerpoint/2010/main" val="38912855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1C1156-9F48-442B-9650-93B414C8510A}" type="datetimeFigureOut">
              <a:rPr lang="en-GB" smtClean="0"/>
              <a:pPr/>
              <a:t>27/09/2021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D0D72C-7A67-4C52-B3B9-1710A04F6D2A}" type="slidenum">
              <a:rPr lang="en-GB" smtClean="0"/>
              <a:pPr/>
              <a:t>‹#›</a:t>
            </a:fld>
            <a:endParaRPr lang="en-GB"/>
          </a:p>
        </p:txBody>
      </p:sp>
    </p:spTree>
    <p:extLst>
      <p:ext uri="{BB962C8B-B14F-4D97-AF65-F5344CB8AC3E}">
        <p14:creationId xmlns:p14="http://schemas.microsoft.com/office/powerpoint/2010/main" val="35589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cxnSp>
        <p:nvCxnSpPr>
          <p:cNvPr id="8" name="Straight Connector 7"/>
          <p:cNvCxnSpPr/>
          <p:nvPr userDrawn="1"/>
        </p:nvCxnSpPr>
        <p:spPr>
          <a:xfrm>
            <a:off x="385398" y="3418385"/>
            <a:ext cx="3754554"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85398" y="981075"/>
            <a:ext cx="3611027" cy="886397"/>
          </a:xfrm>
        </p:spPr>
        <p:txBody>
          <a:bodyPr/>
          <a:lstStyle>
            <a:lvl1pPr>
              <a:defRPr sz="3200"/>
            </a:lvl1pPr>
          </a:lstStyle>
          <a:p>
            <a:r>
              <a:rPr lang="en-US"/>
              <a:t>Click to edit Master title style</a:t>
            </a:r>
            <a:endParaRPr lang="en-GB"/>
          </a:p>
        </p:txBody>
      </p:sp>
      <p:sp>
        <p:nvSpPr>
          <p:cNvPr id="5" name="Text Placeholder 4"/>
          <p:cNvSpPr>
            <a:spLocks noGrp="1"/>
          </p:cNvSpPr>
          <p:nvPr>
            <p:ph type="body" sz="quarter" idx="10"/>
          </p:nvPr>
        </p:nvSpPr>
        <p:spPr>
          <a:xfrm>
            <a:off x="381001" y="2133600"/>
            <a:ext cx="3615423" cy="538609"/>
          </a:xfrm>
        </p:spPr>
        <p:txBody>
          <a:bodyPr/>
          <a:lstStyle>
            <a:lvl1pPr>
              <a:defRPr>
                <a:solidFill>
                  <a:srgbClr val="999999"/>
                </a:solidFill>
              </a:defRPr>
            </a:lvl1pPr>
            <a:lvl2pPr>
              <a:spcBef>
                <a:spcPts val="600"/>
              </a:spcBef>
              <a:defRPr sz="800">
                <a:solidFill>
                  <a:srgbClr val="999999"/>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3" name="Text Placeholder 4"/>
          <p:cNvSpPr>
            <a:spLocks noGrp="1"/>
          </p:cNvSpPr>
          <p:nvPr>
            <p:ph type="body" sz="quarter" idx="11"/>
          </p:nvPr>
        </p:nvSpPr>
        <p:spPr>
          <a:xfrm>
            <a:off x="571500" y="3576791"/>
            <a:ext cx="3424436" cy="620683"/>
          </a:xfrm>
        </p:spPr>
        <p:txBody>
          <a:bodyPr/>
          <a:lstStyle>
            <a:lvl1pPr marL="0" indent="0" defTabSz="179388">
              <a:buClr>
                <a:srgbClr val="999999"/>
              </a:buClr>
              <a:buFont typeface="Arial" panose="020B0604020202020204" pitchFamily="34" charset="0"/>
              <a:buNone/>
              <a:defRPr sz="1600">
                <a:solidFill>
                  <a:schemeClr val="tx1"/>
                </a:solidFill>
              </a:defRPr>
            </a:lvl1pPr>
            <a:lvl2pPr>
              <a:spcBef>
                <a:spcPts val="200"/>
              </a:spcBef>
              <a:spcAft>
                <a:spcPts val="200"/>
              </a:spcAft>
              <a:defRPr sz="1600" i="1">
                <a:solidFill>
                  <a:schemeClr val="tx1"/>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0" name="Freeform 5"/>
          <p:cNvSpPr>
            <a:spLocks/>
          </p:cNvSpPr>
          <p:nvPr userDrawn="1"/>
        </p:nvSpPr>
        <p:spPr bwMode="auto">
          <a:xfrm>
            <a:off x="381000" y="3573088"/>
            <a:ext cx="126205" cy="244521"/>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10766" y="5877272"/>
            <a:ext cx="3024336" cy="432048"/>
          </a:xfrm>
          <a:prstGeom prst="rect">
            <a:avLst/>
          </a:prstGeom>
        </p:spPr>
      </p:pic>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5966"/>
          <a:stretch/>
        </p:blipFill>
        <p:spPr>
          <a:xfrm>
            <a:off x="4355976" y="-303865"/>
            <a:ext cx="4788024" cy="7477281"/>
          </a:xfrm>
          <a:prstGeom prst="rect">
            <a:avLst/>
          </a:prstGeom>
        </p:spPr>
      </p:pic>
    </p:spTree>
    <p:extLst>
      <p:ext uri="{BB962C8B-B14F-4D97-AF65-F5344CB8AC3E}">
        <p14:creationId xmlns:p14="http://schemas.microsoft.com/office/powerpoint/2010/main" val="2113863704"/>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Advertising &amp; marketing">
    <p:spTree>
      <p:nvGrpSpPr>
        <p:cNvPr id="1" name=""/>
        <p:cNvGrpSpPr/>
        <p:nvPr/>
      </p:nvGrpSpPr>
      <p:grpSpPr>
        <a:xfrm>
          <a:off x="0" y="0"/>
          <a:ext cx="0" cy="0"/>
          <a:chOff x="0" y="0"/>
          <a:chExt cx="0" cy="0"/>
        </a:xfrm>
      </p:grpSpPr>
      <p:cxnSp>
        <p:nvCxnSpPr>
          <p:cNvPr id="8" name="Straight Connector 7"/>
          <p:cNvCxnSpPr/>
          <p:nvPr userDrawn="1"/>
        </p:nvCxnSpPr>
        <p:spPr>
          <a:xfrm>
            <a:off x="385398" y="3418385"/>
            <a:ext cx="4330618"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a:xfrm>
            <a:off x="385398" y="981075"/>
            <a:ext cx="3611027" cy="886397"/>
          </a:xfrm>
        </p:spPr>
        <p:txBody>
          <a:bodyPr/>
          <a:lstStyle>
            <a:lvl1pPr>
              <a:defRPr sz="3200"/>
            </a:lvl1pPr>
          </a:lstStyle>
          <a:p>
            <a:r>
              <a:rPr lang="en-US"/>
              <a:t>Click to edit Master title style</a:t>
            </a:r>
            <a:endParaRPr lang="en-GB"/>
          </a:p>
        </p:txBody>
      </p:sp>
      <p:sp>
        <p:nvSpPr>
          <p:cNvPr id="5" name="Text Placeholder 4"/>
          <p:cNvSpPr>
            <a:spLocks noGrp="1"/>
          </p:cNvSpPr>
          <p:nvPr>
            <p:ph type="body" sz="quarter" idx="10"/>
          </p:nvPr>
        </p:nvSpPr>
        <p:spPr>
          <a:xfrm>
            <a:off x="381001" y="2133600"/>
            <a:ext cx="3615423" cy="538609"/>
          </a:xfrm>
        </p:spPr>
        <p:txBody>
          <a:bodyPr/>
          <a:lstStyle>
            <a:lvl1pPr>
              <a:defRPr>
                <a:solidFill>
                  <a:srgbClr val="999999"/>
                </a:solidFill>
              </a:defRPr>
            </a:lvl1pPr>
            <a:lvl2pPr>
              <a:spcBef>
                <a:spcPts val="600"/>
              </a:spcBef>
              <a:defRPr sz="800">
                <a:solidFill>
                  <a:srgbClr val="999999"/>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3" name="Text Placeholder 4"/>
          <p:cNvSpPr>
            <a:spLocks noGrp="1"/>
          </p:cNvSpPr>
          <p:nvPr>
            <p:ph type="body" sz="quarter" idx="11"/>
          </p:nvPr>
        </p:nvSpPr>
        <p:spPr>
          <a:xfrm>
            <a:off x="571500" y="3576791"/>
            <a:ext cx="3424436" cy="620683"/>
          </a:xfrm>
        </p:spPr>
        <p:txBody>
          <a:bodyPr/>
          <a:lstStyle>
            <a:lvl1pPr marL="0" indent="0" defTabSz="179388">
              <a:buClr>
                <a:srgbClr val="999999"/>
              </a:buClr>
              <a:buFont typeface="Arial" panose="020B0604020202020204" pitchFamily="34" charset="0"/>
              <a:buNone/>
              <a:defRPr sz="1600">
                <a:solidFill>
                  <a:schemeClr val="tx1"/>
                </a:solidFill>
              </a:defRPr>
            </a:lvl1pPr>
            <a:lvl2pPr>
              <a:spcBef>
                <a:spcPts val="200"/>
              </a:spcBef>
              <a:spcAft>
                <a:spcPts val="200"/>
              </a:spcAft>
              <a:defRPr sz="1600" i="1">
                <a:solidFill>
                  <a:schemeClr val="tx1"/>
                </a:solidFill>
              </a:defRPr>
            </a:lvl2pPr>
            <a:lvl3pPr marL="0" indent="0">
              <a:buNone/>
              <a:defRPr sz="1400">
                <a:solidFill>
                  <a:schemeClr val="tx1"/>
                </a:solidFill>
              </a:defRPr>
            </a:lvl3pPr>
          </a:lstStyle>
          <a:p>
            <a:pPr lvl="0"/>
            <a:r>
              <a:rPr lang="en-US"/>
              <a:t>Click to edit Master text styles</a:t>
            </a:r>
          </a:p>
          <a:p>
            <a:pPr lvl="1"/>
            <a:r>
              <a:rPr lang="en-US"/>
              <a:t>Second level</a:t>
            </a:r>
          </a:p>
        </p:txBody>
      </p:sp>
      <p:sp>
        <p:nvSpPr>
          <p:cNvPr id="10" name="Freeform 5"/>
          <p:cNvSpPr>
            <a:spLocks/>
          </p:cNvSpPr>
          <p:nvPr userDrawn="1"/>
        </p:nvSpPr>
        <p:spPr bwMode="auto">
          <a:xfrm>
            <a:off x="381000" y="3573088"/>
            <a:ext cx="126205" cy="244521"/>
          </a:xfrm>
          <a:custGeom>
            <a:avLst/>
            <a:gdLst>
              <a:gd name="T0" fmla="*/ 0 w 51"/>
              <a:gd name="T1" fmla="*/ 102 h 102"/>
              <a:gd name="T2" fmla="*/ 51 w 51"/>
              <a:gd name="T3" fmla="*/ 51 h 102"/>
              <a:gd name="T4" fmla="*/ 0 w 51"/>
              <a:gd name="T5" fmla="*/ 0 h 102"/>
              <a:gd name="T6" fmla="*/ 0 w 51"/>
              <a:gd name="T7" fmla="*/ 102 h 102"/>
            </a:gdLst>
            <a:ahLst/>
            <a:cxnLst>
              <a:cxn ang="0">
                <a:pos x="T0" y="T1"/>
              </a:cxn>
              <a:cxn ang="0">
                <a:pos x="T2" y="T3"/>
              </a:cxn>
              <a:cxn ang="0">
                <a:pos x="T4" y="T5"/>
              </a:cxn>
              <a:cxn ang="0">
                <a:pos x="T6" y="T7"/>
              </a:cxn>
            </a:cxnLst>
            <a:rect l="0" t="0" r="r" b="b"/>
            <a:pathLst>
              <a:path w="51" h="102">
                <a:moveTo>
                  <a:pt x="0" y="102"/>
                </a:moveTo>
                <a:cubicBezTo>
                  <a:pt x="51" y="51"/>
                  <a:pt x="51" y="51"/>
                  <a:pt x="51" y="51"/>
                </a:cubicBezTo>
                <a:cubicBezTo>
                  <a:pt x="0" y="0"/>
                  <a:pt x="0" y="0"/>
                  <a:pt x="0" y="0"/>
                </a:cubicBezTo>
                <a:cubicBezTo>
                  <a:pt x="23" y="30"/>
                  <a:pt x="23" y="72"/>
                  <a:pt x="0" y="102"/>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GB"/>
          </a:p>
        </p:txBody>
      </p:sp>
      <p:pic>
        <p:nvPicPr>
          <p:cNvPr id="15" name="Picture 14"/>
          <p:cNvPicPr>
            <a:picLocks noChangeAspect="1"/>
          </p:cNvPicPr>
          <p:nvPr userDrawn="1"/>
        </p:nvPicPr>
        <p:blipFill>
          <a:blip r:embed="rId2"/>
          <a:srcRect r="29409"/>
          <a:stretch>
            <a:fillRect/>
          </a:stretch>
        </p:blipFill>
        <p:spPr>
          <a:xfrm>
            <a:off x="4293493" y="0"/>
            <a:ext cx="4850507" cy="6871316"/>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0766" y="5877272"/>
            <a:ext cx="3024336" cy="432048"/>
          </a:xfrm>
          <a:prstGeom prst="rect">
            <a:avLst/>
          </a:prstGeom>
        </p:spPr>
      </p:pic>
    </p:spTree>
    <p:extLst>
      <p:ext uri="{BB962C8B-B14F-4D97-AF65-F5344CB8AC3E}">
        <p14:creationId xmlns:p14="http://schemas.microsoft.com/office/powerpoint/2010/main" val="15262243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theme" Target="../theme/theme1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11.xml"/><Relationship Id="rId1"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4" Type="http://schemas.openxmlformats.org/officeDocument/2006/relationships/image" Target="../media/image3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image" Target="../media/image33.png"/><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theme" Target="../theme/theme13.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slideLayout" Target="../slideLayouts/slideLayout157.xml"/><Relationship Id="rId10" Type="http://schemas.openxmlformats.org/officeDocument/2006/relationships/slideLayout" Target="../slideLayouts/slideLayout152.xml"/><Relationship Id="rId19" Type="http://schemas.openxmlformats.org/officeDocument/2006/relationships/image" Target="../media/image34.jpeg"/><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6.xml"/><Relationship Id="rId13" Type="http://schemas.openxmlformats.org/officeDocument/2006/relationships/slideLayout" Target="../slideLayouts/slideLayout171.xml"/><Relationship Id="rId18" Type="http://schemas.openxmlformats.org/officeDocument/2006/relationships/image" Target="../media/image37.png"/><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slideLayout" Target="../slideLayouts/slideLayout170.xml"/><Relationship Id="rId17" Type="http://schemas.openxmlformats.org/officeDocument/2006/relationships/theme" Target="../theme/theme14.xml"/><Relationship Id="rId2" Type="http://schemas.openxmlformats.org/officeDocument/2006/relationships/slideLayout" Target="../slideLayouts/slideLayout160.xml"/><Relationship Id="rId16" Type="http://schemas.openxmlformats.org/officeDocument/2006/relationships/slideLayout" Target="../slideLayouts/slideLayout174.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5" Type="http://schemas.openxmlformats.org/officeDocument/2006/relationships/slideLayout" Target="../slideLayouts/slideLayout173.xml"/><Relationship Id="rId10" Type="http://schemas.openxmlformats.org/officeDocument/2006/relationships/slideLayout" Target="../slideLayouts/slideLayout168.xml"/><Relationship Id="rId19" Type="http://schemas.openxmlformats.org/officeDocument/2006/relationships/image" Target="../media/image38.jpeg"/><Relationship Id="rId4" Type="http://schemas.openxmlformats.org/officeDocument/2006/relationships/slideLayout" Target="../slideLayouts/slideLayout162.xml"/><Relationship Id="rId9" Type="http://schemas.openxmlformats.org/officeDocument/2006/relationships/slideLayout" Target="../slideLayouts/slideLayout167.xml"/><Relationship Id="rId14" Type="http://schemas.openxmlformats.org/officeDocument/2006/relationships/slideLayout" Target="../slideLayouts/slideLayout172.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77.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image" Target="../media/image41.png"/><Relationship Id="rId5" Type="http://schemas.openxmlformats.org/officeDocument/2006/relationships/theme" Target="../theme/theme15.xml"/><Relationship Id="rId4"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26" Type="http://schemas.openxmlformats.org/officeDocument/2006/relationships/slideLayout" Target="../slideLayouts/slideLayout204.xml"/><Relationship Id="rId39" Type="http://schemas.openxmlformats.org/officeDocument/2006/relationships/image" Target="../media/image46.png"/><Relationship Id="rId21" Type="http://schemas.openxmlformats.org/officeDocument/2006/relationships/slideLayout" Target="../slideLayouts/slideLayout199.xml"/><Relationship Id="rId34" Type="http://schemas.openxmlformats.org/officeDocument/2006/relationships/slideLayout" Target="../slideLayouts/slideLayout212.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5" Type="http://schemas.openxmlformats.org/officeDocument/2006/relationships/slideLayout" Target="../slideLayouts/slideLayout203.xml"/><Relationship Id="rId33" Type="http://schemas.openxmlformats.org/officeDocument/2006/relationships/slideLayout" Target="../slideLayouts/slideLayout211.xml"/><Relationship Id="rId38" Type="http://schemas.openxmlformats.org/officeDocument/2006/relationships/theme" Target="../theme/theme16.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slideLayout" Target="../slideLayouts/slideLayout198.xml"/><Relationship Id="rId29" Type="http://schemas.openxmlformats.org/officeDocument/2006/relationships/slideLayout" Target="../slideLayouts/slideLayout207.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24" Type="http://schemas.openxmlformats.org/officeDocument/2006/relationships/slideLayout" Target="../slideLayouts/slideLayout202.xml"/><Relationship Id="rId32" Type="http://schemas.openxmlformats.org/officeDocument/2006/relationships/slideLayout" Target="../slideLayouts/slideLayout210.xml"/><Relationship Id="rId37" Type="http://schemas.openxmlformats.org/officeDocument/2006/relationships/slideLayout" Target="../slideLayouts/slideLayout215.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23" Type="http://schemas.openxmlformats.org/officeDocument/2006/relationships/slideLayout" Target="../slideLayouts/slideLayout201.xml"/><Relationship Id="rId28" Type="http://schemas.openxmlformats.org/officeDocument/2006/relationships/slideLayout" Target="../slideLayouts/slideLayout206.xml"/><Relationship Id="rId36" Type="http://schemas.openxmlformats.org/officeDocument/2006/relationships/slideLayout" Target="../slideLayouts/slideLayout214.xml"/><Relationship Id="rId10" Type="http://schemas.openxmlformats.org/officeDocument/2006/relationships/slideLayout" Target="../slideLayouts/slideLayout188.xml"/><Relationship Id="rId19" Type="http://schemas.openxmlformats.org/officeDocument/2006/relationships/slideLayout" Target="../slideLayouts/slideLayout197.xml"/><Relationship Id="rId31" Type="http://schemas.openxmlformats.org/officeDocument/2006/relationships/slideLayout" Target="../slideLayouts/slideLayout209.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 Id="rId22" Type="http://schemas.openxmlformats.org/officeDocument/2006/relationships/slideLayout" Target="../slideLayouts/slideLayout200.xml"/><Relationship Id="rId27" Type="http://schemas.openxmlformats.org/officeDocument/2006/relationships/slideLayout" Target="../slideLayouts/slideLayout205.xml"/><Relationship Id="rId30" Type="http://schemas.openxmlformats.org/officeDocument/2006/relationships/slideLayout" Target="../slideLayouts/slideLayout208.xml"/><Relationship Id="rId35" Type="http://schemas.openxmlformats.org/officeDocument/2006/relationships/slideLayout" Target="../slideLayouts/slideLayout213.xml"/><Relationship Id="rId8" Type="http://schemas.openxmlformats.org/officeDocument/2006/relationships/slideLayout" Target="../slideLayouts/slideLayout186.xml"/><Relationship Id="rId3"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5" Type="http://schemas.openxmlformats.org/officeDocument/2006/relationships/image" Target="../media/image54.tiff"/><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image" Target="../media/image1.pn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theme" Target="../theme/theme18.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19" Type="http://schemas.openxmlformats.org/officeDocument/2006/relationships/image" Target="../media/image55.jpeg"/><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17" Type="http://schemas.openxmlformats.org/officeDocument/2006/relationships/image" Target="../media/image2.png"/><Relationship Id="rId2" Type="http://schemas.openxmlformats.org/officeDocument/2006/relationships/slideLayout" Target="../slideLayouts/slideLayout246.xml"/><Relationship Id="rId16" Type="http://schemas.openxmlformats.org/officeDocument/2006/relationships/image" Target="../media/image7.png"/><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5" Type="http://schemas.openxmlformats.org/officeDocument/2006/relationships/theme" Target="../theme/theme1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slideLayout" Target="../slideLayouts/slideLayout2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2.png"/><Relationship Id="rId2" Type="http://schemas.openxmlformats.org/officeDocument/2006/relationships/slideLayout" Target="../slideLayouts/slideLayout18.xml"/><Relationship Id="rId16"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18" Type="http://schemas.openxmlformats.org/officeDocument/2006/relationships/image" Target="../media/image1.pn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17" Type="http://schemas.openxmlformats.org/officeDocument/2006/relationships/theme" Target="../theme/theme20.xml"/><Relationship Id="rId2" Type="http://schemas.openxmlformats.org/officeDocument/2006/relationships/slideLayout" Target="../slideLayouts/slideLayout260.xml"/><Relationship Id="rId16" Type="http://schemas.openxmlformats.org/officeDocument/2006/relationships/slideLayout" Target="../slideLayouts/slideLayout274.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slideLayout" Target="../slideLayouts/slideLayout273.xml"/><Relationship Id="rId10" Type="http://schemas.openxmlformats.org/officeDocument/2006/relationships/slideLayout" Target="../slideLayouts/slideLayout268.xml"/><Relationship Id="rId19" Type="http://schemas.openxmlformats.org/officeDocument/2006/relationships/image" Target="../media/image56.png"/><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21.xml.rels><?xml version="1.0" encoding="UTF-8" standalone="yes"?>
<Relationships xmlns="http://schemas.openxmlformats.org/package/2006/relationships"><Relationship Id="rId13" Type="http://schemas.openxmlformats.org/officeDocument/2006/relationships/slideLayout" Target="../slideLayouts/slideLayout287.xml"/><Relationship Id="rId18" Type="http://schemas.openxmlformats.org/officeDocument/2006/relationships/slideLayout" Target="../slideLayouts/slideLayout292.xml"/><Relationship Id="rId26" Type="http://schemas.openxmlformats.org/officeDocument/2006/relationships/slideLayout" Target="../slideLayouts/slideLayout300.xml"/><Relationship Id="rId21" Type="http://schemas.openxmlformats.org/officeDocument/2006/relationships/slideLayout" Target="../slideLayouts/slideLayout295.xml"/><Relationship Id="rId34" Type="http://schemas.openxmlformats.org/officeDocument/2006/relationships/slideLayout" Target="../slideLayouts/slideLayout308.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17" Type="http://schemas.openxmlformats.org/officeDocument/2006/relationships/slideLayout" Target="../slideLayouts/slideLayout291.xml"/><Relationship Id="rId25" Type="http://schemas.openxmlformats.org/officeDocument/2006/relationships/slideLayout" Target="../slideLayouts/slideLayout299.xml"/><Relationship Id="rId33" Type="http://schemas.openxmlformats.org/officeDocument/2006/relationships/slideLayout" Target="../slideLayouts/slideLayout307.xml"/><Relationship Id="rId2" Type="http://schemas.openxmlformats.org/officeDocument/2006/relationships/slideLayout" Target="../slideLayouts/slideLayout276.xml"/><Relationship Id="rId16" Type="http://schemas.openxmlformats.org/officeDocument/2006/relationships/slideLayout" Target="../slideLayouts/slideLayout290.xml"/><Relationship Id="rId20" Type="http://schemas.openxmlformats.org/officeDocument/2006/relationships/slideLayout" Target="../slideLayouts/slideLayout294.xml"/><Relationship Id="rId29" Type="http://schemas.openxmlformats.org/officeDocument/2006/relationships/slideLayout" Target="../slideLayouts/slideLayout303.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24" Type="http://schemas.openxmlformats.org/officeDocument/2006/relationships/slideLayout" Target="../slideLayouts/slideLayout298.xml"/><Relationship Id="rId32" Type="http://schemas.openxmlformats.org/officeDocument/2006/relationships/slideLayout" Target="../slideLayouts/slideLayout306.xml"/><Relationship Id="rId37" Type="http://schemas.openxmlformats.org/officeDocument/2006/relationships/tags" Target="../tags/tag1.xml"/><Relationship Id="rId5" Type="http://schemas.openxmlformats.org/officeDocument/2006/relationships/slideLayout" Target="../slideLayouts/slideLayout279.xml"/><Relationship Id="rId15" Type="http://schemas.openxmlformats.org/officeDocument/2006/relationships/slideLayout" Target="../slideLayouts/slideLayout289.xml"/><Relationship Id="rId23" Type="http://schemas.openxmlformats.org/officeDocument/2006/relationships/slideLayout" Target="../slideLayouts/slideLayout297.xml"/><Relationship Id="rId28" Type="http://schemas.openxmlformats.org/officeDocument/2006/relationships/slideLayout" Target="../slideLayouts/slideLayout302.xml"/><Relationship Id="rId36" Type="http://schemas.openxmlformats.org/officeDocument/2006/relationships/theme" Target="../theme/theme21.xml"/><Relationship Id="rId10" Type="http://schemas.openxmlformats.org/officeDocument/2006/relationships/slideLayout" Target="../slideLayouts/slideLayout284.xml"/><Relationship Id="rId19" Type="http://schemas.openxmlformats.org/officeDocument/2006/relationships/slideLayout" Target="../slideLayouts/slideLayout293.xml"/><Relationship Id="rId31" Type="http://schemas.openxmlformats.org/officeDocument/2006/relationships/slideLayout" Target="../slideLayouts/slideLayout305.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slideLayout" Target="../slideLayouts/slideLayout288.xml"/><Relationship Id="rId22" Type="http://schemas.openxmlformats.org/officeDocument/2006/relationships/slideLayout" Target="../slideLayouts/slideLayout296.xml"/><Relationship Id="rId27" Type="http://schemas.openxmlformats.org/officeDocument/2006/relationships/slideLayout" Target="../slideLayouts/slideLayout301.xml"/><Relationship Id="rId30" Type="http://schemas.openxmlformats.org/officeDocument/2006/relationships/slideLayout" Target="../slideLayouts/slideLayout304.xml"/><Relationship Id="rId35" Type="http://schemas.openxmlformats.org/officeDocument/2006/relationships/slideLayout" Target="../slideLayouts/slideLayout309.xml"/><Relationship Id="rId8" Type="http://schemas.openxmlformats.org/officeDocument/2006/relationships/slideLayout" Target="../slideLayouts/slideLayout282.xml"/><Relationship Id="rId3" Type="http://schemas.openxmlformats.org/officeDocument/2006/relationships/slideLayout" Target="../slideLayouts/slideLayout27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6" Type="http://schemas.openxmlformats.org/officeDocument/2006/relationships/image" Target="../media/image12.png"/><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5" Type="http://schemas.openxmlformats.org/officeDocument/2006/relationships/image" Target="../media/image7.png"/><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23.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slideLayout" Target="../slideLayouts/slideLayout346.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slideLayout" Target="../slideLayouts/slideLayout345.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 Id="rId14"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2.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7.pn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image" Target="../media/image9.png"/><Relationship Id="rId2" Type="http://schemas.openxmlformats.org/officeDocument/2006/relationships/slideLayout" Target="../slideLayouts/slideLayout58.xml"/><Relationship Id="rId16" Type="http://schemas.openxmlformats.org/officeDocument/2006/relationships/image" Target="../media/image7.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image" Target="../media/image1.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theme" Target="../theme/theme6.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7.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image" Target="../media/image13.png"/><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theme" Target="../theme/theme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image" Target="../media/image25.png"/><Relationship Id="rId2" Type="http://schemas.openxmlformats.org/officeDocument/2006/relationships/slideLayout" Target="../slideLayouts/slideLayout117.xml"/><Relationship Id="rId16" Type="http://schemas.openxmlformats.org/officeDocument/2006/relationships/image" Target="../media/image24.png"/><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9.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345524" y="5059524"/>
            <a:ext cx="1798476" cy="1798476"/>
          </a:xfrm>
          <a:prstGeom prst="rect">
            <a:avLst/>
          </a:prstGeom>
        </p:spPr>
      </p:pic>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1083" y="6363946"/>
            <a:ext cx="786059" cy="270000"/>
          </a:xfrm>
          <a:prstGeom prst="rect">
            <a:avLst/>
          </a:prstGeom>
        </p:spPr>
      </p:pic>
    </p:spTree>
    <p:extLst>
      <p:ext uri="{BB962C8B-B14F-4D97-AF65-F5344CB8AC3E}">
        <p14:creationId xmlns:p14="http://schemas.microsoft.com/office/powerpoint/2010/main" val="1173112174"/>
      </p:ext>
    </p:extLst>
  </p:cSld>
  <p:clrMap bg1="lt1" tx1="dk1" bg2="lt2" tx2="dk2" accent1="accent1" accent2="accent2" accent3="accent3" accent4="accent4" accent5="accent5" accent6="accent6" hlink="hlink" folHlink="folHlink"/>
  <p:sldLayoutIdLst>
    <p:sldLayoutId id="2147483755" r:id="rId1"/>
    <p:sldLayoutId id="2147483757" r:id="rId2"/>
    <p:sldLayoutId id="2147483894" r:id="rId3"/>
    <p:sldLayoutId id="2147483893" r:id="rId4"/>
    <p:sldLayoutId id="2147483895" r:id="rId5"/>
    <p:sldLayoutId id="2147483896" r:id="rId6"/>
    <p:sldLayoutId id="2147483897" r:id="rId7"/>
    <p:sldLayoutId id="2147483898" r:id="rId8"/>
    <p:sldLayoutId id="2147483899" r:id="rId9"/>
    <p:sldLayoutId id="2147483904" r:id="rId10"/>
    <p:sldLayoutId id="2147483712" r:id="rId11"/>
    <p:sldLayoutId id="2147483900" r:id="rId12"/>
    <p:sldLayoutId id="2147483901" r:id="rId13"/>
    <p:sldLayoutId id="2147483902" r:id="rId14"/>
    <p:sldLayoutId id="2147483903" r:id="rId15"/>
    <p:sldLayoutId id="2147483756" r:id="rId16"/>
  </p:sldLayoutIdLst>
  <p:txStyles>
    <p:titleStyle>
      <a:lvl1pPr algn="l" defTabSz="914400" rtl="0" eaLnBrk="1" latinLnBrk="0" hangingPunct="1">
        <a:lnSpc>
          <a:spcPct val="90000"/>
        </a:lnSpc>
        <a:spcBef>
          <a:spcPct val="0"/>
        </a:spcBef>
        <a:buNone/>
        <a:defRPr sz="3800" kern="1200">
          <a:solidFill>
            <a:srgbClr val="520D5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DA1D52"/>
        </a:buClr>
        <a:buFont typeface="Arial" panose="020B0604020202020204" pitchFamily="34" charset="0"/>
        <a:buChar char="•"/>
        <a:defRPr sz="2500" kern="1200" baseline="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3B44C0-FF5A-4AD9-B41B-E8824FE3E827}"/>
              </a:ext>
            </a:extLst>
          </p:cNvPr>
          <p:cNvSpPr>
            <a:spLocks noGrp="1"/>
          </p:cNvSpPr>
          <p:nvPr>
            <p:ph type="title"/>
          </p:nvPr>
        </p:nvSpPr>
        <p:spPr>
          <a:xfrm>
            <a:off x="360948" y="897497"/>
            <a:ext cx="8373979" cy="744204"/>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89B95B-2942-4D6B-A7E0-1E3FAA51FABB}"/>
              </a:ext>
            </a:extLst>
          </p:cNvPr>
          <p:cNvSpPr>
            <a:spLocks noGrp="1"/>
          </p:cNvSpPr>
          <p:nvPr>
            <p:ph type="body" idx="1"/>
          </p:nvPr>
        </p:nvSpPr>
        <p:spPr>
          <a:xfrm>
            <a:off x="360948" y="2181726"/>
            <a:ext cx="8373979" cy="3995237"/>
          </a:xfrm>
          <a:prstGeom prst="rect">
            <a:avLst/>
          </a:prstGeom>
        </p:spPr>
        <p:txBody>
          <a:bodyPr vert="horz" lIns="0" tIns="0" rIns="0" bIns="0" rtlCol="0" anchor="t" anchorCtr="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2D40E971-E301-41E5-84B9-9E747513CF3D}"/>
              </a:ext>
            </a:extLst>
          </p:cNvPr>
          <p:cNvSpPr>
            <a:spLocks noGrp="1"/>
          </p:cNvSpPr>
          <p:nvPr>
            <p:ph type="ftr" sz="quarter" idx="3"/>
          </p:nvPr>
        </p:nvSpPr>
        <p:spPr>
          <a:xfrm>
            <a:off x="3869872" y="6392169"/>
            <a:ext cx="4581257" cy="275831"/>
          </a:xfrm>
          <a:prstGeom prst="rect">
            <a:avLst/>
          </a:prstGeom>
        </p:spPr>
        <p:txBody>
          <a:bodyPr vert="horz" lIns="0" tIns="0" rIns="0" bIns="0" rtlCol="0" anchor="t" anchorCtr="0">
            <a:noAutofit/>
          </a:bodyPr>
          <a:lstStyle>
            <a:lvl1pPr algn="r">
              <a:defRPr sz="900" b="0">
                <a:solidFill>
                  <a:schemeClr val="tx2"/>
                </a:solidFill>
              </a:defRPr>
            </a:lvl1pPr>
          </a:lstStyle>
          <a:p>
            <a:r>
              <a:rPr lang="en-GB" b="1"/>
              <a:t>Presentation title </a:t>
            </a:r>
            <a:r>
              <a:rPr lang="en-GB"/>
              <a:t>Section name </a:t>
            </a:r>
          </a:p>
        </p:txBody>
      </p:sp>
      <p:sp>
        <p:nvSpPr>
          <p:cNvPr id="6" name="Slide Number Placeholder 5">
            <a:extLst>
              <a:ext uri="{FF2B5EF4-FFF2-40B4-BE49-F238E27FC236}">
                <a16:creationId xmlns:a16="http://schemas.microsoft.com/office/drawing/2014/main" id="{11E14B6C-1F54-4792-A282-7D74E79EB0D8}"/>
              </a:ext>
            </a:extLst>
          </p:cNvPr>
          <p:cNvSpPr>
            <a:spLocks noGrp="1"/>
          </p:cNvSpPr>
          <p:nvPr>
            <p:ph type="sldNum" sz="quarter" idx="4"/>
          </p:nvPr>
        </p:nvSpPr>
        <p:spPr>
          <a:xfrm>
            <a:off x="8482199" y="6393600"/>
            <a:ext cx="283796" cy="279768"/>
          </a:xfrm>
          <a:prstGeom prst="rect">
            <a:avLst/>
          </a:prstGeom>
        </p:spPr>
        <p:txBody>
          <a:bodyPr vert="horz" lIns="0" tIns="0" rIns="0" bIns="0" rtlCol="0" anchor="t" anchorCtr="0">
            <a:noAutofit/>
          </a:bodyPr>
          <a:lstStyle>
            <a:lvl1pPr algn="r">
              <a:defRPr sz="975" b="1">
                <a:solidFill>
                  <a:schemeClr val="tx2"/>
                </a:solidFill>
              </a:defRPr>
            </a:lvl1pPr>
          </a:lstStyle>
          <a:p>
            <a:fld id="{B3D29D02-703E-4631-95A9-4E3B059CE6D1}" type="slidenum">
              <a:rPr lang="en-GB" smtClean="0"/>
              <a:pPr/>
              <a:t>‹#›</a:t>
            </a:fld>
            <a:endParaRPr lang="en-GB"/>
          </a:p>
        </p:txBody>
      </p:sp>
    </p:spTree>
    <p:extLst>
      <p:ext uri="{BB962C8B-B14F-4D97-AF65-F5344CB8AC3E}">
        <p14:creationId xmlns:p14="http://schemas.microsoft.com/office/powerpoint/2010/main" val="83382518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73" r:id="rId7"/>
    <p:sldLayoutId id="2147483874" r:id="rId8"/>
    <p:sldLayoutId id="2147483848" r:id="rId9"/>
    <p:sldLayoutId id="2147483849" r:id="rId10"/>
  </p:sldLayoutIdLst>
  <p:hf hdr="0" dt="0"/>
  <p:txStyles>
    <p:titleStyle>
      <a:lvl1pPr algn="l" defTabSz="685800" rtl="0" eaLnBrk="1" latinLnBrk="0" hangingPunct="1">
        <a:lnSpc>
          <a:spcPts val="2700"/>
        </a:lnSpc>
        <a:spcBef>
          <a:spcPct val="0"/>
        </a:spcBef>
        <a:buNone/>
        <a:defRPr sz="2250" kern="1200">
          <a:solidFill>
            <a:schemeClr val="accent2"/>
          </a:solidFill>
          <a:latin typeface="+mj-lt"/>
          <a:ea typeface="+mj-ea"/>
          <a:cs typeface="+mj-cs"/>
        </a:defRPr>
      </a:lvl1pPr>
    </p:titleStyle>
    <p:bodyStyle>
      <a:lvl1pPr marL="0" indent="0" algn="l" defTabSz="685800" rtl="0" eaLnBrk="1" latinLnBrk="0" hangingPunct="1">
        <a:lnSpc>
          <a:spcPts val="1875"/>
        </a:lnSpc>
        <a:spcBef>
          <a:spcPts val="0"/>
        </a:spcBef>
        <a:spcAft>
          <a:spcPts val="450"/>
        </a:spcAft>
        <a:buFont typeface="Arial" panose="020B0604020202020204" pitchFamily="34" charset="0"/>
        <a:buNone/>
        <a:defRPr sz="1650" kern="1200">
          <a:solidFill>
            <a:schemeClr val="tx1">
              <a:lumMod val="75000"/>
              <a:lumOff val="25000"/>
            </a:schemeClr>
          </a:solidFill>
          <a:latin typeface="+mn-lt"/>
          <a:ea typeface="+mn-ea"/>
          <a:cs typeface="+mn-cs"/>
        </a:defRPr>
      </a:lvl1pPr>
      <a:lvl2pPr marL="0" indent="0" algn="l" defTabSz="685800" rtl="0" eaLnBrk="1" latinLnBrk="0" hangingPunct="1">
        <a:lnSpc>
          <a:spcPts val="1650"/>
        </a:lnSpc>
        <a:spcBef>
          <a:spcPts val="0"/>
        </a:spcBef>
        <a:spcAft>
          <a:spcPts val="450"/>
        </a:spcAft>
        <a:buFont typeface="Arial" panose="020B0604020202020204" pitchFamily="34" charset="0"/>
        <a:buNone/>
        <a:defRPr sz="1350" b="1" kern="1200">
          <a:solidFill>
            <a:schemeClr val="tx1">
              <a:lumMod val="75000"/>
              <a:lumOff val="25000"/>
            </a:schemeClr>
          </a:solidFill>
          <a:latin typeface="+mn-lt"/>
          <a:ea typeface="+mn-ea"/>
          <a:cs typeface="+mn-cs"/>
        </a:defRPr>
      </a:lvl2pPr>
      <a:lvl3pPr marL="0" indent="0" algn="l" defTabSz="685800" rtl="0" eaLnBrk="1" latinLnBrk="0" hangingPunct="1">
        <a:lnSpc>
          <a:spcPts val="1650"/>
        </a:lnSpc>
        <a:spcBef>
          <a:spcPts val="0"/>
        </a:spcBef>
        <a:spcAft>
          <a:spcPts val="450"/>
        </a:spcAft>
        <a:buFont typeface="Symbol" panose="05050102010706020507" pitchFamily="18" charset="2"/>
        <a:buNone/>
        <a:defRPr sz="1350" kern="1200">
          <a:solidFill>
            <a:schemeClr val="tx1">
              <a:lumMod val="75000"/>
              <a:lumOff val="25000"/>
            </a:schemeClr>
          </a:solidFill>
          <a:latin typeface="+mn-lt"/>
          <a:ea typeface="+mn-ea"/>
          <a:cs typeface="+mn-cs"/>
        </a:defRPr>
      </a:lvl3pPr>
      <a:lvl4pPr marL="135000" indent="-135000" algn="l" defTabSz="685800" rtl="0" eaLnBrk="1" latinLnBrk="0" hangingPunct="1">
        <a:lnSpc>
          <a:spcPts val="1650"/>
        </a:lnSpc>
        <a:spcBef>
          <a:spcPts val="0"/>
        </a:spcBef>
        <a:spcAft>
          <a:spcPts val="450"/>
        </a:spcAft>
        <a:buFont typeface="Symbol" panose="05050102010706020507" pitchFamily="18" charset="2"/>
        <a:buChar char="-"/>
        <a:defRPr sz="1350" kern="1200">
          <a:solidFill>
            <a:schemeClr val="tx1">
              <a:lumMod val="75000"/>
              <a:lumOff val="25000"/>
            </a:schemeClr>
          </a:solidFill>
          <a:latin typeface="+mn-lt"/>
          <a:ea typeface="+mn-ea"/>
          <a:cs typeface="+mn-cs"/>
        </a:defRPr>
      </a:lvl4pPr>
      <a:lvl5pPr marL="270000" indent="-135000" algn="l" defTabSz="685800" rtl="0" eaLnBrk="1" latinLnBrk="0" hangingPunct="1">
        <a:lnSpc>
          <a:spcPts val="1650"/>
        </a:lnSpc>
        <a:spcBef>
          <a:spcPts val="0"/>
        </a:spcBef>
        <a:spcAft>
          <a:spcPts val="450"/>
        </a:spcAft>
        <a:buFont typeface="Symbol" panose="05050102010706020507" pitchFamily="18" charset="2"/>
        <a:buChar char="-"/>
        <a:defRPr sz="1350" kern="1200">
          <a:solidFill>
            <a:schemeClr val="tx1">
              <a:lumMod val="75000"/>
              <a:lumOff val="2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B9C613-73C2-6B45-A903-5463DEB14C1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Slide Number Placeholder 1">
            <a:extLst>
              <a:ext uri="{FF2B5EF4-FFF2-40B4-BE49-F238E27FC236}">
                <a16:creationId xmlns:a16="http://schemas.microsoft.com/office/drawing/2014/main" id="{6BCCA834-663B-43CB-BC80-A9BB19E65D6B}"/>
              </a:ext>
            </a:extLst>
          </p:cNvPr>
          <p:cNvSpPr>
            <a:spLocks noGrp="1"/>
          </p:cNvSpPr>
          <p:nvPr>
            <p:ph type="sldNum" sz="quarter" idx="4"/>
          </p:nvPr>
        </p:nvSpPr>
        <p:spPr>
          <a:xfrm>
            <a:off x="6803002" y="6399480"/>
            <a:ext cx="2057400" cy="365125"/>
          </a:xfrm>
          <a:prstGeom prst="rect">
            <a:avLst/>
          </a:prstGeom>
        </p:spPr>
        <p:txBody>
          <a:bodyPr vert="horz" lIns="91440" tIns="45720" rIns="91440" bIns="45720" rtlCol="0" anchor="ctr"/>
          <a:lstStyle>
            <a:lvl1pPr algn="r">
              <a:defRPr sz="1200">
                <a:solidFill>
                  <a:schemeClr val="tx1"/>
                </a:solidFill>
              </a:defRPr>
            </a:lvl1pPr>
          </a:lstStyle>
          <a:p>
            <a:fld id="{EED43767-B54B-415A-807D-A183216F9182}" type="slidenum">
              <a:rPr lang="en-GB" smtClean="0"/>
              <a:pPr/>
              <a:t>‹#›</a:t>
            </a:fld>
            <a:endParaRPr lang="en-GB"/>
          </a:p>
        </p:txBody>
      </p:sp>
    </p:spTree>
    <p:extLst>
      <p:ext uri="{BB962C8B-B14F-4D97-AF65-F5344CB8AC3E}">
        <p14:creationId xmlns:p14="http://schemas.microsoft.com/office/powerpoint/2010/main" val="190236470"/>
      </p:ext>
    </p:extLst>
  </p:cSld>
  <p:clrMap bg1="lt1" tx1="dk1" bg2="lt2" tx2="dk2" accent1="accent1" accent2="accent2" accent3="accent3" accent4="accent4" accent5="accent5" accent6="accent6" hlink="hlink" folHlink="folHlink"/>
  <p:sldLayoutIdLst>
    <p:sldLayoutId id="21474838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C4464E-8535-2845-B68A-44AD0CDC59C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63850D70-1260-48A3-82BE-FA8BCEA0EE3C}"/>
              </a:ext>
            </a:extLst>
          </p:cNvPr>
          <p:cNvSpPr/>
          <p:nvPr userDrawn="1"/>
        </p:nvSpPr>
        <p:spPr>
          <a:xfrm>
            <a:off x="340821" y="6389500"/>
            <a:ext cx="6591993" cy="400110"/>
          </a:xfrm>
          <a:prstGeom prst="rect">
            <a:avLst/>
          </a:prstGeom>
        </p:spPr>
        <p:txBody>
          <a:bodyPr wrap="square">
            <a:spAutoFit/>
          </a:bodyPr>
          <a:lstStyle/>
          <a:p>
            <a:r>
              <a:rPr lang="en-GB" sz="1000"/>
              <a:t>CIPD Leaders in Learning : Learning Cultures – 27 July 2020</a:t>
            </a:r>
          </a:p>
          <a:p>
            <a:r>
              <a:rPr lang="en-GB" sz="1000"/>
              <a:t>Lucia Capobianco, Senior L&amp;D Officer</a:t>
            </a:r>
          </a:p>
        </p:txBody>
      </p:sp>
    </p:spTree>
    <p:extLst>
      <p:ext uri="{BB962C8B-B14F-4D97-AF65-F5344CB8AC3E}">
        <p14:creationId xmlns:p14="http://schemas.microsoft.com/office/powerpoint/2010/main" val="3961792198"/>
      </p:ext>
    </p:extLst>
  </p:cSld>
  <p:clrMap bg1="lt1" tx1="dk1" bg2="lt2" tx2="dk2" accent1="accent1" accent2="accent2" accent3="accent3" accent4="accent4" accent5="accent5" accent6="accent6" hlink="hlink" folHlink="folHlink"/>
  <p:sldLayoutIdLst>
    <p:sldLayoutId id="2147483872" r:id="rId1"/>
    <p:sldLayoutId id="214748386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a:p>
        </p:txBody>
      </p:sp>
      <p:pic>
        <p:nvPicPr>
          <p:cNvPr id="9" name="Picture 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345524" y="5059524"/>
            <a:ext cx="1798476" cy="1798476"/>
          </a:xfrm>
          <a:prstGeom prst="rect">
            <a:avLst/>
          </a:prstGeom>
        </p:spPr>
      </p:pic>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8651" y="6381533"/>
            <a:ext cx="792956" cy="269457"/>
          </a:xfrm>
          <a:prstGeom prst="rect">
            <a:avLst/>
          </a:prstGeom>
        </p:spPr>
      </p:pic>
    </p:spTree>
    <p:extLst>
      <p:ext uri="{BB962C8B-B14F-4D97-AF65-F5344CB8AC3E}">
        <p14:creationId xmlns:p14="http://schemas.microsoft.com/office/powerpoint/2010/main" val="393061209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914400" rtl="0" eaLnBrk="1" latinLnBrk="0" hangingPunct="1">
        <a:lnSpc>
          <a:spcPct val="90000"/>
        </a:lnSpc>
        <a:spcBef>
          <a:spcPct val="0"/>
        </a:spcBef>
        <a:buNone/>
        <a:defRPr sz="3800" kern="1200">
          <a:solidFill>
            <a:srgbClr val="00797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8B6AA2"/>
        </a:buClr>
        <a:buFont typeface="Arial" panose="020B0604020202020204" pitchFamily="34" charset="0"/>
        <a:buChar char="•"/>
        <a:defRPr sz="250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8B6AA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8B6AA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8B6AA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8B6AA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rgbClr val="58595B"/>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a:p>
        </p:txBody>
      </p:sp>
      <p:sp>
        <p:nvSpPr>
          <p:cNvPr id="9" name="Rectangle 8"/>
          <p:cNvSpPr/>
          <p:nvPr userDrawn="1"/>
        </p:nvSpPr>
        <p:spPr>
          <a:xfrm>
            <a:off x="7254000" y="4338000"/>
            <a:ext cx="1890000" cy="2520000"/>
          </a:xfrm>
          <a:prstGeom prst="rect">
            <a:avLst/>
          </a:prstGeom>
          <a:blipFill dpi="0" rotWithShape="1">
            <a:blip r:embed="rId18">
              <a:alphaModFix amt="6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39929" y="6381534"/>
            <a:ext cx="594717" cy="269457"/>
          </a:xfrm>
          <a:prstGeom prst="rect">
            <a:avLst/>
          </a:prstGeom>
        </p:spPr>
      </p:pic>
    </p:spTree>
    <p:extLst>
      <p:ext uri="{BB962C8B-B14F-4D97-AF65-F5344CB8AC3E}">
        <p14:creationId xmlns:p14="http://schemas.microsoft.com/office/powerpoint/2010/main" val="2174525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685800" rtl="0" eaLnBrk="1" latinLnBrk="0" hangingPunct="1">
        <a:lnSpc>
          <a:spcPct val="90000"/>
        </a:lnSpc>
        <a:spcBef>
          <a:spcPct val="0"/>
        </a:spcBef>
        <a:buNone/>
        <a:defRPr sz="2850" kern="1200">
          <a:solidFill>
            <a:srgbClr val="007977"/>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8B6AA2"/>
        </a:buClr>
        <a:buFont typeface="Arial" panose="020B0604020202020204" pitchFamily="34" charset="0"/>
        <a:buChar char="•"/>
        <a:defRPr sz="2100" kern="1200">
          <a:solidFill>
            <a:srgbClr val="58595B"/>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8B6AA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8B6AA2"/>
        </a:buClr>
        <a:buFont typeface="Arial" panose="020B0604020202020204" pitchFamily="34" charset="0"/>
        <a:buChar char="•"/>
        <a:defRPr sz="1500" kern="1200">
          <a:solidFill>
            <a:srgbClr val="58595B"/>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8B6AA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8B6AA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3" name="Straight Connector 12"/>
          <p:cNvCxnSpPr/>
          <p:nvPr userDrawn="1"/>
        </p:nvCxnSpPr>
        <p:spPr>
          <a:xfrm>
            <a:off x="360000" y="6270171"/>
            <a:ext cx="8424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360000" y="348343"/>
            <a:ext cx="8424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19" name="Rectangle 18"/>
          <p:cNvSpPr/>
          <p:nvPr/>
        </p:nvSpPr>
        <p:spPr>
          <a:xfrm>
            <a:off x="8655761" y="6378395"/>
            <a:ext cx="126638" cy="92333"/>
          </a:xfrm>
          <a:prstGeom prst="rect">
            <a:avLst/>
          </a:prstGeom>
        </p:spPr>
        <p:txBody>
          <a:bodyPr wrap="none" lIns="0" tIns="0" rIns="0" bIns="0" anchor="t">
            <a:spAutoFit/>
          </a:bodyPr>
          <a:lstStyle/>
          <a:p>
            <a:fld id="{F9EEDEC3-62C2-4363-BB26-E6EA1895165E}" type="slidenum">
              <a:rPr lang="en-GB" sz="600" b="1" i="0" smtClean="0">
                <a:solidFill>
                  <a:schemeClr val="tx1"/>
                </a:solidFill>
                <a:latin typeface="+mn-lt"/>
                <a:cs typeface="Tahoma"/>
              </a:rPr>
              <a:pPr/>
              <a:t>‹#›</a:t>
            </a:fld>
            <a:endParaRPr lang="en-GB" sz="600" b="1" i="0">
              <a:solidFill>
                <a:schemeClr val="tx1"/>
              </a:solidFill>
              <a:latin typeface="+mn-lt"/>
              <a:cs typeface="Tahoma"/>
            </a:endParaRPr>
          </a:p>
        </p:txBody>
      </p:sp>
      <p:sp>
        <p:nvSpPr>
          <p:cNvPr id="11" name="Text Placeholder 13"/>
          <p:cNvSpPr>
            <a:spLocks noGrp="1"/>
          </p:cNvSpPr>
          <p:nvPr>
            <p:ph type="body" idx="1"/>
          </p:nvPr>
        </p:nvSpPr>
        <p:spPr>
          <a:xfrm>
            <a:off x="360000" y="1492800"/>
            <a:ext cx="8424000" cy="4574400"/>
          </a:xfrm>
          <a:prstGeom prst="rect">
            <a:avLst/>
          </a:prstGeom>
        </p:spPr>
        <p:txBody>
          <a:bodyPr vert="horz" lIns="0" tIns="0" rIns="0" bIns="0" rtlCol="0">
            <a:noAutofit/>
          </a:bodyPr>
          <a:lstStyle/>
          <a:p>
            <a:pPr lvl="0"/>
            <a:r>
              <a:rPr lang="en-US"/>
              <a:t>Click to edit add text</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 level</a:t>
            </a:r>
          </a:p>
          <a:p>
            <a:pPr lvl="8"/>
            <a:r>
              <a:rPr lang="en-US"/>
              <a:t>Ninth level</a:t>
            </a:r>
          </a:p>
        </p:txBody>
      </p:sp>
      <p:pic>
        <p:nvPicPr>
          <p:cNvPr id="7" name="Picture 6">
            <a:extLst>
              <a:ext uri="{FF2B5EF4-FFF2-40B4-BE49-F238E27FC236}">
                <a16:creationId xmlns:a16="http://schemas.microsoft.com/office/drawing/2014/main" id="{878B500E-E8C0-40B7-A297-62212558B8A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452001" y="449647"/>
            <a:ext cx="1331999" cy="339920"/>
          </a:xfrm>
          <a:prstGeom prst="rect">
            <a:avLst/>
          </a:prstGeom>
        </p:spPr>
      </p:pic>
    </p:spTree>
    <p:extLst>
      <p:ext uri="{BB962C8B-B14F-4D97-AF65-F5344CB8AC3E}">
        <p14:creationId xmlns:p14="http://schemas.microsoft.com/office/powerpoint/2010/main" val="1478457274"/>
      </p:ext>
    </p:extLst>
  </p:cSld>
  <p:clrMap bg1="lt1" tx1="dk1" bg2="lt2" tx2="dk2" accent1="accent1" accent2="accent2" accent3="accent3" accent4="accent4" accent5="accent5" accent6="accent6" hlink="hlink" folHlink="folHlink"/>
  <p:sldLayoutIdLst>
    <p:sldLayoutId id="2147483906" r:id="rId1"/>
    <p:sldLayoutId id="2147483908" r:id="rId2"/>
    <p:sldLayoutId id="2147483909" r:id="rId3"/>
    <p:sldLayoutId id="2147483910" r:id="rId4"/>
  </p:sldLayoutIdLst>
  <p:hf hdr="0" dt="0"/>
  <p:txStyles>
    <p:titleStyle>
      <a:lvl1pPr algn="l" defTabSz="914400" rtl="0" eaLnBrk="1" latinLnBrk="0" hangingPunct="1">
        <a:spcBef>
          <a:spcPct val="0"/>
        </a:spcBef>
        <a:buNone/>
        <a:defRPr sz="1600" b="1" i="0" kern="1200" baseline="0">
          <a:solidFill>
            <a:srgbClr val="715AA3"/>
          </a:solidFill>
          <a:latin typeface="Tahoma"/>
          <a:ea typeface="+mj-ea"/>
          <a:cs typeface="Tahoma"/>
        </a:defRPr>
      </a:lvl1pPr>
    </p:titleStyle>
    <p:bodyStyle>
      <a:lvl1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sz="1100" b="0" i="0" kern="1200" baseline="0">
          <a:solidFill>
            <a:schemeClr val="tx1"/>
          </a:solidFill>
          <a:latin typeface="Tahoma"/>
          <a:ea typeface="+mn-ea"/>
          <a:cs typeface="Tahoma"/>
        </a:defRPr>
      </a:lvl1pPr>
      <a:lvl2pPr marL="0" indent="0" algn="l" defTabSz="914400" rtl="0" eaLnBrk="1" latinLnBrk="0" hangingPunct="1">
        <a:spcBef>
          <a:spcPct val="20000"/>
        </a:spcBef>
        <a:buFont typeface="Arial" panose="020B0604020202020204" pitchFamily="34" charset="0"/>
        <a:buNone/>
        <a:defRPr sz="1100" b="0" i="0" kern="1200" baseline="0">
          <a:solidFill>
            <a:schemeClr val="tx1"/>
          </a:solidFill>
          <a:latin typeface="Tahoma"/>
          <a:ea typeface="+mn-ea"/>
          <a:cs typeface="Tahoma"/>
        </a:defRPr>
      </a:lvl2pPr>
      <a:lvl3pPr marL="180975" indent="-180975" algn="l" defTabSz="914400" rtl="0" eaLnBrk="1" latinLnBrk="0" hangingPunct="1">
        <a:spcBef>
          <a:spcPct val="20000"/>
        </a:spcBef>
        <a:buFont typeface="Arial" panose="020B0604020202020204" pitchFamily="34" charset="0"/>
        <a:buChar char="•"/>
        <a:defRPr sz="1100" b="0" i="0" kern="1200" baseline="0">
          <a:solidFill>
            <a:schemeClr val="tx1"/>
          </a:solidFill>
          <a:latin typeface="Tahoma"/>
          <a:ea typeface="+mn-ea"/>
          <a:cs typeface="Tahoma"/>
        </a:defRPr>
      </a:lvl3pPr>
      <a:lvl4pPr marL="355600" indent="-174625" algn="l" defTabSz="914400" rtl="0" eaLnBrk="1" latinLnBrk="0" hangingPunct="1">
        <a:spcBef>
          <a:spcPct val="20000"/>
        </a:spcBef>
        <a:buFont typeface="Arial" panose="020B0604020202020204" pitchFamily="34" charset="0"/>
        <a:buChar char="•"/>
        <a:defRPr sz="1100" b="0" i="0" kern="1200" baseline="0">
          <a:solidFill>
            <a:schemeClr val="tx1"/>
          </a:solidFill>
          <a:latin typeface="Tahoma"/>
          <a:ea typeface="+mn-ea"/>
          <a:cs typeface="Tahoma"/>
        </a:defRPr>
      </a:lvl4pPr>
      <a:lvl5pPr marL="536575" indent="-180975" algn="l" defTabSz="914400" rtl="0" eaLnBrk="1" latinLnBrk="0" hangingPunct="1">
        <a:spcBef>
          <a:spcPct val="20000"/>
        </a:spcBef>
        <a:buFont typeface="Arial" panose="020B0604020202020204" pitchFamily="34" charset="0"/>
        <a:buChar char="•"/>
        <a:defRPr sz="1100" b="0" i="0" kern="1200" baseline="0">
          <a:solidFill>
            <a:schemeClr val="tx1"/>
          </a:solidFill>
          <a:latin typeface="Tahoma"/>
          <a:ea typeface="+mn-ea"/>
          <a:cs typeface="Tahoma"/>
        </a:defRPr>
      </a:lvl5pPr>
      <a:lvl6pPr marL="719138" indent="-182563" algn="l" defTabSz="914400" rtl="0" eaLnBrk="1" latinLnBrk="0" hangingPunct="1">
        <a:spcBef>
          <a:spcPct val="20000"/>
        </a:spcBef>
        <a:buFont typeface="Arial" panose="020B0604020202020204" pitchFamily="34" charset="0"/>
        <a:buChar char="•"/>
        <a:defRPr sz="1100" b="0" i="0" kern="1200">
          <a:solidFill>
            <a:schemeClr val="tx1"/>
          </a:solidFill>
          <a:latin typeface="Tahoma"/>
          <a:ea typeface="+mn-ea"/>
          <a:cs typeface="Tahoma"/>
        </a:defRPr>
      </a:lvl6pPr>
      <a:lvl7pPr marL="900113" indent="-180975" algn="l" defTabSz="914400" rtl="0" eaLnBrk="1" latinLnBrk="0" hangingPunct="1">
        <a:spcBef>
          <a:spcPct val="20000"/>
        </a:spcBef>
        <a:buFont typeface="Arial" panose="020B0604020202020204" pitchFamily="34" charset="0"/>
        <a:buChar char="•"/>
        <a:defRPr sz="1100" b="0" i="0" kern="1200">
          <a:solidFill>
            <a:schemeClr val="tx1"/>
          </a:solidFill>
          <a:latin typeface="Tahoma"/>
          <a:ea typeface="+mn-ea"/>
          <a:cs typeface="Tahoma"/>
        </a:defRPr>
      </a:lvl7pPr>
      <a:lvl8pPr marL="1074738" indent="-174625" algn="l" defTabSz="914400" rtl="0" eaLnBrk="1" latinLnBrk="0" hangingPunct="1">
        <a:spcBef>
          <a:spcPct val="20000"/>
        </a:spcBef>
        <a:buFont typeface="Arial" panose="020B0604020202020204" pitchFamily="34" charset="0"/>
        <a:buChar char="•"/>
        <a:defRPr sz="1100" b="0" i="0" kern="1200">
          <a:solidFill>
            <a:schemeClr val="tx1"/>
          </a:solidFill>
          <a:latin typeface="Tahoma"/>
          <a:ea typeface="+mn-ea"/>
          <a:cs typeface="Tahoma"/>
        </a:defRPr>
      </a:lvl8pPr>
      <a:lvl9pPr marL="1255713" indent="-180975" algn="l" defTabSz="914400" rtl="0" eaLnBrk="1" latinLnBrk="0" hangingPunct="1">
        <a:spcBef>
          <a:spcPct val="20000"/>
        </a:spcBef>
        <a:buFont typeface="Arial" panose="020B0604020202020204" pitchFamily="34" charset="0"/>
        <a:buChar char="•"/>
        <a:defRPr sz="1100" b="0" i="0" kern="1200">
          <a:solidFill>
            <a:schemeClr val="tx1"/>
          </a:solidFill>
          <a:latin typeface="Tahoma"/>
          <a:ea typeface="+mn-ea"/>
          <a:cs typeface="Tahom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5D1E16FE-C091-1741-8C50-1B45B507E7D5}"/>
              </a:ext>
            </a:extLst>
          </p:cNvPr>
          <p:cNvSpPr txBox="1">
            <a:spLocks/>
          </p:cNvSpPr>
          <p:nvPr userDrawn="1"/>
        </p:nvSpPr>
        <p:spPr>
          <a:xfrm>
            <a:off x="8504995" y="6478809"/>
            <a:ext cx="351000" cy="172068"/>
          </a:xfrm>
          <a:prstGeom prst="rect">
            <a:avLst/>
          </a:prstGeom>
        </p:spPr>
        <p:txBody>
          <a:bodyPr anchor="ctr"/>
          <a:lstStyle>
            <a:defPPr>
              <a:defRPr lang="en-US"/>
            </a:defPPr>
            <a:lvl1pPr marL="0" algn="ctr" defTabSz="914400" rtl="0" eaLnBrk="1" latinLnBrk="0" hangingPunct="1">
              <a:defRPr sz="1800" kern="1200">
                <a:solidFill>
                  <a:schemeClr val="bg1"/>
                </a:solidFill>
                <a:latin typeface="Century Gothic" charset="0"/>
                <a:ea typeface="Century Gothic" charset="0"/>
                <a:cs typeface="Century Gothic"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C3BBC56-5B77-964C-A5B4-F225189E1B1A}" type="slidenum">
              <a:rPr lang="en-US" sz="600" i="0" smtClean="0">
                <a:solidFill>
                  <a:schemeClr val="tx1"/>
                </a:solidFill>
              </a:rPr>
              <a:pPr algn="r"/>
              <a:t>‹#›</a:t>
            </a:fld>
            <a:endParaRPr lang="en-US" sz="600" i="0">
              <a:solidFill>
                <a:schemeClr val="tx1"/>
              </a:solidFill>
            </a:endParaRPr>
          </a:p>
        </p:txBody>
      </p:sp>
      <p:grpSp>
        <p:nvGrpSpPr>
          <p:cNvPr id="5" name="Group 4">
            <a:extLst>
              <a:ext uri="{FF2B5EF4-FFF2-40B4-BE49-F238E27FC236}">
                <a16:creationId xmlns:a16="http://schemas.microsoft.com/office/drawing/2014/main" id="{80C7EDFF-6FB0-1D4F-87C5-30AE28DCF569}"/>
              </a:ext>
            </a:extLst>
          </p:cNvPr>
          <p:cNvGrpSpPr/>
          <p:nvPr userDrawn="1"/>
        </p:nvGrpSpPr>
        <p:grpSpPr>
          <a:xfrm flipV="1">
            <a:off x="349777" y="6175404"/>
            <a:ext cx="8416844" cy="60959"/>
            <a:chOff x="804397" y="4076986"/>
            <a:chExt cx="7363326" cy="45719"/>
          </a:xfrm>
        </p:grpSpPr>
        <p:sp>
          <p:nvSpPr>
            <p:cNvPr id="2" name="Rectangle 1">
              <a:extLst>
                <a:ext uri="{FF2B5EF4-FFF2-40B4-BE49-F238E27FC236}">
                  <a16:creationId xmlns:a16="http://schemas.microsoft.com/office/drawing/2014/main" id="{BBE71E0B-2C37-F94D-9ECB-10C1909E3C26}"/>
                </a:ext>
              </a:extLst>
            </p:cNvPr>
            <p:cNvSpPr/>
            <p:nvPr userDrawn="1"/>
          </p:nvSpPr>
          <p:spPr>
            <a:xfrm>
              <a:off x="804397" y="4076986"/>
              <a:ext cx="2454442" cy="45719"/>
            </a:xfrm>
            <a:prstGeom prst="rect">
              <a:avLst/>
            </a:prstGeom>
            <a:solidFill>
              <a:srgbClr val="1777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Calibri" panose="020F0502020204030204" pitchFamily="34" charset="0"/>
              </a:endParaRPr>
            </a:p>
          </p:txBody>
        </p:sp>
        <p:sp>
          <p:nvSpPr>
            <p:cNvPr id="8" name="Rectangle 7">
              <a:extLst>
                <a:ext uri="{FF2B5EF4-FFF2-40B4-BE49-F238E27FC236}">
                  <a16:creationId xmlns:a16="http://schemas.microsoft.com/office/drawing/2014/main" id="{E59CE7E9-36D9-1C46-81BD-4F25A96120CD}"/>
                </a:ext>
              </a:extLst>
            </p:cNvPr>
            <p:cNvSpPr/>
            <p:nvPr userDrawn="1"/>
          </p:nvSpPr>
          <p:spPr>
            <a:xfrm>
              <a:off x="3258839" y="4076986"/>
              <a:ext cx="2454442" cy="45719"/>
            </a:xfrm>
            <a:prstGeom prst="rect">
              <a:avLst/>
            </a:prstGeom>
            <a:solidFill>
              <a:srgbClr val="6743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Calibri" panose="020F0502020204030204" pitchFamily="34" charset="0"/>
              </a:endParaRPr>
            </a:p>
          </p:txBody>
        </p:sp>
        <p:sp>
          <p:nvSpPr>
            <p:cNvPr id="13" name="Rectangle 12">
              <a:extLst>
                <a:ext uri="{FF2B5EF4-FFF2-40B4-BE49-F238E27FC236}">
                  <a16:creationId xmlns:a16="http://schemas.microsoft.com/office/drawing/2014/main" id="{DC727163-1A5A-4745-BA06-65AEBC8F6FA3}"/>
                </a:ext>
              </a:extLst>
            </p:cNvPr>
            <p:cNvSpPr/>
            <p:nvPr userDrawn="1"/>
          </p:nvSpPr>
          <p:spPr>
            <a:xfrm>
              <a:off x="5713281" y="4076986"/>
              <a:ext cx="2454442" cy="45719"/>
            </a:xfrm>
            <a:prstGeom prst="rect">
              <a:avLst/>
            </a:prstGeom>
            <a:solidFill>
              <a:srgbClr val="0485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Calibri" panose="020F0502020204030204" pitchFamily="34" charset="0"/>
              </a:endParaRPr>
            </a:p>
          </p:txBody>
        </p:sp>
      </p:grpSp>
      <p:sp>
        <p:nvSpPr>
          <p:cNvPr id="10" name="Footer Placeholder 10">
            <a:extLst>
              <a:ext uri="{FF2B5EF4-FFF2-40B4-BE49-F238E27FC236}">
                <a16:creationId xmlns:a16="http://schemas.microsoft.com/office/drawing/2014/main" id="{25090EEA-E793-094D-9A6E-B14DA1695A3A}"/>
              </a:ext>
            </a:extLst>
          </p:cNvPr>
          <p:cNvSpPr>
            <a:spLocks noGrp="1"/>
          </p:cNvSpPr>
          <p:nvPr>
            <p:ph type="ftr" sz="quarter" idx="3"/>
          </p:nvPr>
        </p:nvSpPr>
        <p:spPr>
          <a:xfrm>
            <a:off x="255643" y="6236368"/>
            <a:ext cx="8001459" cy="247501"/>
          </a:xfrm>
          <a:prstGeom prst="rect">
            <a:avLst/>
          </a:prstGeom>
        </p:spPr>
        <p:txBody>
          <a:bodyPr anchor="t"/>
          <a:lstStyle>
            <a:lvl1pPr>
              <a:defRPr sz="800" b="0" i="0">
                <a:solidFill>
                  <a:schemeClr val="bg2"/>
                </a:solidFill>
                <a:latin typeface="Calibri" panose="020F0502020204030204" pitchFamily="34" charset="0"/>
                <a:ea typeface="Century Gothic" charset="0"/>
                <a:cs typeface="Century Gothic" charset="0"/>
              </a:defRPr>
            </a:lvl1pPr>
          </a:lstStyle>
          <a:p>
            <a:endParaRPr lang="en-US"/>
          </a:p>
        </p:txBody>
      </p:sp>
      <p:pic>
        <p:nvPicPr>
          <p:cNvPr id="4" name="Picture 3">
            <a:extLst>
              <a:ext uri="{FF2B5EF4-FFF2-40B4-BE49-F238E27FC236}">
                <a16:creationId xmlns:a16="http://schemas.microsoft.com/office/drawing/2014/main" id="{7843CE42-EDDA-FB42-B999-D6C9DFC448A1}"/>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7897868" y="170609"/>
            <a:ext cx="1106645" cy="376488"/>
          </a:xfrm>
          <a:prstGeom prst="rect">
            <a:avLst/>
          </a:prstGeom>
        </p:spPr>
      </p:pic>
    </p:spTree>
    <p:extLst>
      <p:ext uri="{BB962C8B-B14F-4D97-AF65-F5344CB8AC3E}">
        <p14:creationId xmlns:p14="http://schemas.microsoft.com/office/powerpoint/2010/main" val="246604238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 id="2147483942" r:id="rId19"/>
    <p:sldLayoutId id="2147483943" r:id="rId20"/>
    <p:sldLayoutId id="2147483944" r:id="rId21"/>
    <p:sldLayoutId id="2147483945" r:id="rId22"/>
    <p:sldLayoutId id="2147483946" r:id="rId23"/>
    <p:sldLayoutId id="2147483947" r:id="rId24"/>
    <p:sldLayoutId id="2147483948" r:id="rId25"/>
    <p:sldLayoutId id="2147483949" r:id="rId26"/>
    <p:sldLayoutId id="2147483950" r:id="rId27"/>
    <p:sldLayoutId id="2147483951" r:id="rId28"/>
    <p:sldLayoutId id="2147483952" r:id="rId29"/>
    <p:sldLayoutId id="2147483953" r:id="rId30"/>
    <p:sldLayoutId id="2147483954" r:id="rId31"/>
    <p:sldLayoutId id="2147483955" r:id="rId32"/>
    <p:sldLayoutId id="2147483956" r:id="rId33"/>
    <p:sldLayoutId id="2147483957" r:id="rId34"/>
    <p:sldLayoutId id="2147483958" r:id="rId35"/>
    <p:sldLayoutId id="2147483959" r:id="rId36"/>
    <p:sldLayoutId id="2147483960"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ts val="3120"/>
        </a:lnSpc>
        <a:spcBef>
          <a:spcPct val="0"/>
        </a:spcBef>
        <a:buNone/>
        <a:defRPr sz="2600" b="0" kern="1200">
          <a:solidFill>
            <a:schemeClr val="accent2"/>
          </a:solidFill>
          <a:latin typeface="+mj-lt"/>
          <a:ea typeface="+mj-ea"/>
          <a:cs typeface="+mj-cs"/>
        </a:defRPr>
      </a:lvl1pPr>
    </p:titleStyle>
    <p:bodyStyle>
      <a:lvl1pPr marL="0" indent="0" algn="l" defTabSz="685783" rtl="0" eaLnBrk="1" latinLnBrk="0" hangingPunct="1">
        <a:lnSpc>
          <a:spcPts val="1680"/>
        </a:lnSpc>
        <a:spcBef>
          <a:spcPts val="0"/>
        </a:spcBef>
        <a:spcAft>
          <a:spcPts val="600"/>
        </a:spcAft>
        <a:buFont typeface="Arial" panose="020B0604020202020204" pitchFamily="34" charset="0"/>
        <a:buNone/>
        <a:defRPr sz="1400" kern="1200">
          <a:solidFill>
            <a:schemeClr val="bg2"/>
          </a:solidFill>
          <a:latin typeface="+mj-lt"/>
          <a:ea typeface="+mn-ea"/>
          <a:cs typeface="+mn-cs"/>
        </a:defRPr>
      </a:lvl1pPr>
      <a:lvl2pPr marL="0" indent="0" algn="l" defTabSz="685783" rtl="0" eaLnBrk="1" latinLnBrk="0" hangingPunct="1">
        <a:lnSpc>
          <a:spcPts val="1320"/>
        </a:lnSpc>
        <a:spcBef>
          <a:spcPts val="0"/>
        </a:spcBef>
        <a:spcAft>
          <a:spcPts val="600"/>
        </a:spcAft>
        <a:buFont typeface="Arial" panose="020B0604020202020204" pitchFamily="34" charset="0"/>
        <a:buNone/>
        <a:defRPr sz="1100" kern="1200">
          <a:solidFill>
            <a:schemeClr val="bg2"/>
          </a:solidFill>
          <a:latin typeface="+mj-lt"/>
          <a:ea typeface="+mn-ea"/>
          <a:cs typeface="+mn-cs"/>
        </a:defRPr>
      </a:lvl2pPr>
      <a:lvl3pPr marL="179996" indent="-179996" algn="l" defTabSz="685783"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3pPr>
      <a:lvl4pPr marL="179996" indent="-179996" algn="l" defTabSz="685783"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4pPr>
      <a:lvl5pPr marL="179996" indent="-179996" algn="l" defTabSz="685783" rtl="0" eaLnBrk="1" latinLnBrk="0" hangingPunct="1">
        <a:lnSpc>
          <a:spcPts val="1320"/>
        </a:lnSpc>
        <a:spcBef>
          <a:spcPts val="0"/>
        </a:spcBef>
        <a:spcAft>
          <a:spcPts val="600"/>
        </a:spcAft>
        <a:buFont typeface="Arial" panose="020B0604020202020204" pitchFamily="34" charset="0"/>
        <a:buChar char="•"/>
        <a:defRPr sz="1100" kern="1200">
          <a:solidFill>
            <a:schemeClr val="bg2"/>
          </a:solidFill>
          <a:latin typeface="+mj-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
          <p15:clr>
            <a:srgbClr val="F26B43"/>
          </p15:clr>
        </p15:guide>
        <p15:guide id="2" pos="216">
          <p15:clr>
            <a:srgbClr val="F26B43"/>
          </p15:clr>
        </p15:guide>
        <p15:guide id="3" orient="horz" pos="828">
          <p15:clr>
            <a:srgbClr val="F26B43"/>
          </p15:clr>
        </p15:guide>
        <p15:guide id="4" orient="horz" pos="2916">
          <p15:clr>
            <a:srgbClr val="F26B43"/>
          </p15:clr>
        </p15:guide>
        <p15:guide id="5" pos="5520">
          <p15:clr>
            <a:srgbClr val="F26B43"/>
          </p15:clr>
        </p15:guide>
        <p15:guide id="6" pos="288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5122912" cy="1143000"/>
          </a:xfrm>
          <a:prstGeom prst="rect">
            <a:avLst/>
          </a:prstGeom>
        </p:spPr>
        <p:txBody>
          <a:bodyPr vert="horz" lIns="91440" tIns="45720" rIns="91440" bIns="45720" rtlCol="0" anchor="ctr">
            <a:noAutofit/>
          </a:bodyPr>
          <a:lstStyle/>
          <a:p>
            <a:r>
              <a:rPr lang="en-US"/>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r>
              <a:rPr lang="en-US">
                <a:solidFill>
                  <a:prstClr val="black">
                    <a:tint val="75000"/>
                  </a:prstClr>
                </a:solidFill>
              </a:rPr>
              <a:t>29/01/2020</a:t>
            </a:r>
            <a:endParaRPr lang="en-GB">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r>
              <a:rPr lang="en-GB">
                <a:solidFill>
                  <a:prstClr val="black">
                    <a:tint val="75000"/>
                  </a:prstClr>
                </a:solidFill>
              </a:rPr>
              <a:t>Copyright © Cruse Bereavement Care February 2020</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FBFC64A7-C6F7-4E64-84A0-169F7079270B}" type="slidenum">
              <a:rPr lang="en-GB" smtClean="0">
                <a:solidFill>
                  <a:prstClr val="black">
                    <a:tint val="75000"/>
                  </a:prstClr>
                </a:solidFill>
              </a:rPr>
              <a:pPr defTabSz="685800">
                <a:defRPr/>
              </a:pPr>
              <a:t>‹#›</a:t>
            </a:fld>
            <a:endParaRPr lang="en-GB">
              <a:solidFill>
                <a:prstClr val="black">
                  <a:tint val="75000"/>
                </a:prstClr>
              </a:solidFill>
            </a:endParaRPr>
          </a:p>
        </p:txBody>
      </p:sp>
      <p:pic>
        <p:nvPicPr>
          <p:cNvPr id="3074" name="Picture 2" descr="G:\Shared Folder\LOGO (Cruse)\NEW LOGO Aug 2012\Cruse_logos_2012\General use\CMYK\Cruse_logo_CMYK_300dpi.tif"/>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6156176" y="332658"/>
            <a:ext cx="2448312" cy="948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9510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hdr="0" dt="0"/>
  <p:txStyles>
    <p:titleStyle>
      <a:lvl1pPr algn="ctr" defTabSz="685800" rtl="0" eaLnBrk="1" latinLnBrk="0" hangingPunct="1">
        <a:spcBef>
          <a:spcPct val="0"/>
        </a:spcBef>
        <a:buNone/>
        <a:defRPr sz="3300" b="1" kern="1200">
          <a:solidFill>
            <a:schemeClr val="accent4">
              <a:lumMod val="50000"/>
            </a:schemeClr>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rgbClr val="58595B"/>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363509" y="4484012"/>
            <a:ext cx="1780491" cy="2373988"/>
          </a:xfrm>
          <a:prstGeom prst="rect">
            <a:avLst/>
          </a:prstGeom>
        </p:spPr>
      </p:pic>
      <p:pic>
        <p:nvPicPr>
          <p:cNvPr id="7" name="Picture 6"/>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8650" y="6356352"/>
            <a:ext cx="766382" cy="347236"/>
          </a:xfrm>
          <a:prstGeom prst="rect">
            <a:avLst/>
          </a:prstGeom>
        </p:spPr>
      </p:pic>
    </p:spTree>
    <p:extLst>
      <p:ext uri="{BB962C8B-B14F-4D97-AF65-F5344CB8AC3E}">
        <p14:creationId xmlns:p14="http://schemas.microsoft.com/office/powerpoint/2010/main" val="591537030"/>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 id="2147483988" r:id="rId13"/>
    <p:sldLayoutId id="2147483989" r:id="rId14"/>
    <p:sldLayoutId id="2147483990" r:id="rId15"/>
    <p:sldLayoutId id="2147483991" r:id="rId16"/>
  </p:sldLayoutIdLst>
  <p:txStyles>
    <p:titleStyle>
      <a:lvl1pPr algn="l" defTabSz="685800" rtl="0" eaLnBrk="1" latinLnBrk="0" hangingPunct="1">
        <a:lnSpc>
          <a:spcPct val="90000"/>
        </a:lnSpc>
        <a:spcBef>
          <a:spcPct val="0"/>
        </a:spcBef>
        <a:buNone/>
        <a:defRPr sz="2850" kern="1200">
          <a:solidFill>
            <a:srgbClr val="520D5D"/>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DA1D52"/>
        </a:buClr>
        <a:buFont typeface="Arial" panose="020B0604020202020204" pitchFamily="34" charset="0"/>
        <a:buChar char="•"/>
        <a:defRPr sz="2100" kern="1200">
          <a:solidFill>
            <a:srgbClr val="58595B"/>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DA1D52"/>
        </a:buClr>
        <a:buFont typeface="Arial" panose="020B0604020202020204" pitchFamily="34" charset="0"/>
        <a:buChar char="•"/>
        <a:defRPr sz="1500" kern="1200">
          <a:solidFill>
            <a:srgbClr val="58595B"/>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DA1D5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DA1D5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DBD3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675">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675">
                <a:solidFill>
                  <a:srgbClr val="58595B"/>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675">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dirty="0"/>
          </a:p>
        </p:txBody>
      </p: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45524" y="5059525"/>
            <a:ext cx="1798476" cy="1798476"/>
          </a:xfrm>
          <a:prstGeom prst="rect">
            <a:avLst/>
          </a:prstGeom>
        </p:spPr>
      </p:pic>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1085" y="6363947"/>
            <a:ext cx="786059" cy="270000"/>
          </a:xfrm>
          <a:prstGeom prst="rect">
            <a:avLst/>
          </a:prstGeom>
        </p:spPr>
      </p:pic>
    </p:spTree>
    <p:extLst>
      <p:ext uri="{BB962C8B-B14F-4D97-AF65-F5344CB8AC3E}">
        <p14:creationId xmlns:p14="http://schemas.microsoft.com/office/powerpoint/2010/main" val="2574575026"/>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Lst>
  <p:txStyles>
    <p:titleStyle>
      <a:lvl1pPr algn="l" defTabSz="685800" rtl="0" eaLnBrk="1" latinLnBrk="0" hangingPunct="1">
        <a:lnSpc>
          <a:spcPct val="90000"/>
        </a:lnSpc>
        <a:spcBef>
          <a:spcPct val="0"/>
        </a:spcBef>
        <a:buNone/>
        <a:defRPr sz="2850" kern="1200">
          <a:solidFill>
            <a:srgbClr val="520D5D"/>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DA1D52"/>
        </a:buClr>
        <a:buFont typeface="Arial" panose="020B0604020202020204" pitchFamily="34" charset="0"/>
        <a:buChar char="•"/>
        <a:defRPr sz="1875" kern="1200">
          <a:solidFill>
            <a:srgbClr val="58595B"/>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DA1D52"/>
        </a:buClr>
        <a:buFont typeface="Arial" panose="020B0604020202020204" pitchFamily="34" charset="0"/>
        <a:buChar char="•"/>
        <a:defRPr sz="1500" kern="1200">
          <a:solidFill>
            <a:srgbClr val="58595B"/>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DA1D52"/>
        </a:buClr>
        <a:buFont typeface="Arial" panose="020B0604020202020204" pitchFamily="34" charset="0"/>
        <a:buChar char="•"/>
        <a:defRPr sz="1500" kern="1200">
          <a:solidFill>
            <a:srgbClr val="58595B"/>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DA1D5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DA1D5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BD3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a:p>
        </p:txBody>
      </p: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45524" y="5059524"/>
            <a:ext cx="1798476" cy="1798476"/>
          </a:xfrm>
          <a:prstGeom prst="rect">
            <a:avLst/>
          </a:prstGeom>
        </p:spPr>
      </p:pic>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21083" y="6363946"/>
            <a:ext cx="786059" cy="270000"/>
          </a:xfrm>
          <a:prstGeom prst="rect">
            <a:avLst/>
          </a:prstGeom>
        </p:spPr>
      </p:pic>
    </p:spTree>
    <p:extLst>
      <p:ext uri="{BB962C8B-B14F-4D97-AF65-F5344CB8AC3E}">
        <p14:creationId xmlns:p14="http://schemas.microsoft.com/office/powerpoint/2010/main" val="84750610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59" r:id="rId14"/>
  </p:sldLayoutIdLst>
  <p:txStyles>
    <p:titleStyle>
      <a:lvl1pPr algn="l" defTabSz="914400" rtl="0" eaLnBrk="1" latinLnBrk="0" hangingPunct="1">
        <a:lnSpc>
          <a:spcPct val="90000"/>
        </a:lnSpc>
        <a:spcBef>
          <a:spcPct val="0"/>
        </a:spcBef>
        <a:buNone/>
        <a:defRPr sz="3800" kern="1200">
          <a:solidFill>
            <a:srgbClr val="520D5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DA1D52"/>
        </a:buClr>
        <a:buFont typeface="Arial" panose="020B0604020202020204" pitchFamily="34" charset="0"/>
        <a:buChar char="•"/>
        <a:defRPr sz="250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675">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dirty="0"/>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675">
                <a:solidFill>
                  <a:srgbClr val="58595B"/>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675">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dirty="0"/>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345524" y="5059525"/>
            <a:ext cx="1798476" cy="1798476"/>
          </a:xfrm>
          <a:prstGeom prst="rect">
            <a:avLst/>
          </a:prstGeom>
        </p:spPr>
      </p:pic>
      <p:pic>
        <p:nvPicPr>
          <p:cNvPr id="9" name="Picture 8"/>
          <p:cNvPicPr>
            <a:picLocks noChangeAspect="1"/>
          </p:cNvPicPr>
          <p:nvPr userDrawn="1"/>
        </p:nvPicPr>
        <p:blipFill>
          <a:blip r:embed="rId19" cstate="print">
            <a:extLst>
              <a:ext uri="{28A0092B-C50C-407E-A947-70E740481C1C}">
                <a14:useLocalDpi xmlns:a14="http://schemas.microsoft.com/office/drawing/2010/main" val="0"/>
              </a:ext>
            </a:extLst>
          </a:blip>
          <a:srcRect/>
          <a:stretch/>
        </p:blipFill>
        <p:spPr>
          <a:xfrm>
            <a:off x="628652" y="5706082"/>
            <a:ext cx="1665663" cy="1665663"/>
          </a:xfrm>
          <a:prstGeom prst="rect">
            <a:avLst/>
          </a:prstGeom>
        </p:spPr>
      </p:pic>
    </p:spTree>
    <p:extLst>
      <p:ext uri="{BB962C8B-B14F-4D97-AF65-F5344CB8AC3E}">
        <p14:creationId xmlns:p14="http://schemas.microsoft.com/office/powerpoint/2010/main" val="2939159545"/>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Lst>
  <p:txStyles>
    <p:titleStyle>
      <a:lvl1pPr algn="l" defTabSz="685800" rtl="0" eaLnBrk="1" latinLnBrk="0" hangingPunct="1">
        <a:lnSpc>
          <a:spcPct val="90000"/>
        </a:lnSpc>
        <a:spcBef>
          <a:spcPct val="0"/>
        </a:spcBef>
        <a:buNone/>
        <a:defRPr sz="2850" kern="1200">
          <a:solidFill>
            <a:srgbClr val="520D5D"/>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DA1D52"/>
        </a:buClr>
        <a:buFont typeface="Arial" panose="020B0604020202020204" pitchFamily="34" charset="0"/>
        <a:buChar char="•"/>
        <a:defRPr sz="1875" kern="1200" baseline="0">
          <a:solidFill>
            <a:srgbClr val="58595B"/>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DA1D52"/>
        </a:buClr>
        <a:buFont typeface="Arial" panose="020B0604020202020204" pitchFamily="34" charset="0"/>
        <a:buChar char="•"/>
        <a:defRPr sz="1500" kern="1200">
          <a:solidFill>
            <a:srgbClr val="58595B"/>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DA1D52"/>
        </a:buClr>
        <a:buFont typeface="Arial" panose="020B0604020202020204" pitchFamily="34" charset="0"/>
        <a:buChar char="•"/>
        <a:defRPr sz="1500" kern="1200">
          <a:solidFill>
            <a:srgbClr val="58595B"/>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DA1D5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DA1D5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ustDataLst>
      <p:tags r:id="rId37"/>
    </p:custDataLst>
    <p:extLst>
      <p:ext uri="{BB962C8B-B14F-4D97-AF65-F5344CB8AC3E}">
        <p14:creationId xmlns:p14="http://schemas.microsoft.com/office/powerpoint/2010/main" val="376514908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4049" r:id="rId25"/>
    <p:sldLayoutId id="2147484050" r:id="rId26"/>
    <p:sldLayoutId id="2147484051" r:id="rId27"/>
    <p:sldLayoutId id="2147484052" r:id="rId28"/>
    <p:sldLayoutId id="2147484053" r:id="rId29"/>
    <p:sldLayoutId id="2147484054" r:id="rId30"/>
    <p:sldLayoutId id="2147484055" r:id="rId31"/>
    <p:sldLayoutId id="2147484056" r:id="rId32"/>
    <p:sldLayoutId id="2147484057" r:id="rId33"/>
    <p:sldLayoutId id="2147484058" r:id="rId34"/>
    <p:sldLayoutId id="2147484059" r:id="rId3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rgbClr val="DBD3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675">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675">
                <a:solidFill>
                  <a:srgbClr val="58595B"/>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675">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a:p>
        </p:txBody>
      </p:sp>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63511" y="4484012"/>
            <a:ext cx="1780491" cy="2373988"/>
          </a:xfrm>
          <a:prstGeom prst="rect">
            <a:avLst/>
          </a:prstGeom>
        </p:spPr>
      </p:pic>
      <p:pic>
        <p:nvPicPr>
          <p:cNvPr id="8" name="Pictur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99764" y="6363946"/>
            <a:ext cx="589544" cy="270000"/>
          </a:xfrm>
          <a:prstGeom prst="rect">
            <a:avLst/>
          </a:prstGeom>
        </p:spPr>
      </p:pic>
    </p:spTree>
    <p:extLst>
      <p:ext uri="{BB962C8B-B14F-4D97-AF65-F5344CB8AC3E}">
        <p14:creationId xmlns:p14="http://schemas.microsoft.com/office/powerpoint/2010/main" val="411118941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 id="2147484072" r:id="rId12"/>
    <p:sldLayoutId id="2147484073" r:id="rId13"/>
  </p:sldLayoutIdLst>
  <p:txStyles>
    <p:titleStyle>
      <a:lvl1pPr algn="l" defTabSz="685800" rtl="0" eaLnBrk="1" latinLnBrk="0" hangingPunct="1">
        <a:lnSpc>
          <a:spcPct val="90000"/>
        </a:lnSpc>
        <a:spcBef>
          <a:spcPct val="0"/>
        </a:spcBef>
        <a:buNone/>
        <a:defRPr sz="2850" kern="1200">
          <a:solidFill>
            <a:srgbClr val="520D5D"/>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DA1D52"/>
        </a:buClr>
        <a:buFont typeface="Arial" panose="020B0604020202020204" pitchFamily="34" charset="0"/>
        <a:buChar char="•"/>
        <a:defRPr sz="2100" kern="1200">
          <a:solidFill>
            <a:srgbClr val="58595B"/>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DA1D52"/>
        </a:buClr>
        <a:buFont typeface="Arial" panose="020B0604020202020204" pitchFamily="34" charset="0"/>
        <a:buChar char="•"/>
        <a:defRPr sz="1500" kern="1200">
          <a:solidFill>
            <a:srgbClr val="58595B"/>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DA1D5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DA1D5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01780182"/>
      </p:ext>
    </p:extLst>
  </p:cSld>
  <p:clrMap bg1="lt1" tx1="dk1" bg2="dk2"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333F50-28E2-DE43-B470-062CD7C9459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740DFE9-2A4E-EB42-ACEF-461F9FF7697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720AC7A-2682-EC43-B8A9-2E8B22A83DE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C021B858-F5EF-494C-AEB5-9103FB76268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AE9ED-E78C-1D45-A682-7272C84E2F8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0FB7F9F-6B76-994A-95CE-333DD8EA482D}" type="slidenum">
              <a:rPr lang="en-US" smtClean="0"/>
              <a:t>‹#›</a:t>
            </a:fld>
            <a:endParaRPr lang="en-US"/>
          </a:p>
        </p:txBody>
      </p:sp>
    </p:spTree>
    <p:extLst>
      <p:ext uri="{BB962C8B-B14F-4D97-AF65-F5344CB8AC3E}">
        <p14:creationId xmlns:p14="http://schemas.microsoft.com/office/powerpoint/2010/main" val="786360322"/>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ADBD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a:p>
        </p:txBody>
      </p:sp>
      <p:pic>
        <p:nvPicPr>
          <p:cNvPr id="9" name="Picture 8"/>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345524" y="5059524"/>
            <a:ext cx="1798476" cy="1798476"/>
          </a:xfrm>
          <a:prstGeom prst="rect">
            <a:avLst/>
          </a:prstGeom>
        </p:spPr>
      </p:pic>
      <p:pic>
        <p:nvPicPr>
          <p:cNvPr id="8" name="Picture 7"/>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21083" y="6363946"/>
            <a:ext cx="786059" cy="270000"/>
          </a:xfrm>
          <a:prstGeom prst="rect">
            <a:avLst/>
          </a:prstGeom>
        </p:spPr>
      </p:pic>
    </p:spTree>
    <p:extLst>
      <p:ext uri="{BB962C8B-B14F-4D97-AF65-F5344CB8AC3E}">
        <p14:creationId xmlns:p14="http://schemas.microsoft.com/office/powerpoint/2010/main" val="18060591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p:txStyles>
    <p:titleStyle>
      <a:lvl1pPr algn="l" defTabSz="914400" rtl="0" eaLnBrk="1" latinLnBrk="0" hangingPunct="1">
        <a:lnSpc>
          <a:spcPct val="90000"/>
        </a:lnSpc>
        <a:spcBef>
          <a:spcPct val="0"/>
        </a:spcBef>
        <a:buNone/>
        <a:defRPr sz="3800" kern="1200">
          <a:solidFill>
            <a:srgbClr val="520D5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DA1D52"/>
        </a:buClr>
        <a:buFont typeface="Arial" panose="020B0604020202020204" pitchFamily="34" charset="0"/>
        <a:buChar char="•"/>
        <a:defRPr sz="250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a:p>
        </p:txBody>
      </p:sp>
    </p:spTree>
    <p:extLst>
      <p:ext uri="{BB962C8B-B14F-4D97-AF65-F5344CB8AC3E}">
        <p14:creationId xmlns:p14="http://schemas.microsoft.com/office/powerpoint/2010/main" val="4024760899"/>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txStyles>
    <p:titleStyle>
      <a:lvl1pPr algn="l" defTabSz="914400" rtl="0" eaLnBrk="1" latinLnBrk="0" hangingPunct="1">
        <a:lnSpc>
          <a:spcPct val="90000"/>
        </a:lnSpc>
        <a:spcBef>
          <a:spcPct val="0"/>
        </a:spcBef>
        <a:buNone/>
        <a:defRPr sz="3800" kern="1200">
          <a:solidFill>
            <a:srgbClr val="520D5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DA1D52"/>
        </a:buClr>
        <a:buFont typeface="Arial" panose="020B0604020202020204" pitchFamily="34" charset="0"/>
        <a:buChar char="•"/>
        <a:defRPr sz="250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DBD3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rgbClr val="58595B"/>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a:p>
        </p:txBody>
      </p: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345524" y="5059524"/>
            <a:ext cx="1798476" cy="1798476"/>
          </a:xfrm>
          <a:prstGeom prst="rect">
            <a:avLst/>
          </a:prstGeom>
        </p:spPr>
      </p:pic>
      <p:pic>
        <p:nvPicPr>
          <p:cNvPr id="8" name="Picture 7"/>
          <p:cNvPicPr>
            <a:picLocks noChangeAspect="1"/>
          </p:cNvPicPr>
          <p:nvPr userDrawn="1"/>
        </p:nvPicPr>
        <p:blipFill>
          <a:blip r:embed="rId17" cstate="print">
            <a:extLst>
              <a:ext uri="{28A0092B-C50C-407E-A947-70E740481C1C}">
                <a14:useLocalDpi xmlns:a14="http://schemas.microsoft.com/office/drawing/2010/main" val="0"/>
              </a:ext>
            </a:extLst>
          </a:blip>
          <a:srcRect/>
          <a:stretch/>
        </p:blipFill>
        <p:spPr>
          <a:xfrm>
            <a:off x="628650" y="5766299"/>
            <a:ext cx="1557597" cy="1557597"/>
          </a:xfrm>
          <a:prstGeom prst="rect">
            <a:avLst/>
          </a:prstGeom>
        </p:spPr>
      </p:pic>
    </p:spTree>
    <p:extLst>
      <p:ext uri="{BB962C8B-B14F-4D97-AF65-F5344CB8AC3E}">
        <p14:creationId xmlns:p14="http://schemas.microsoft.com/office/powerpoint/2010/main" val="351929584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Lst>
  <p:txStyles>
    <p:titleStyle>
      <a:lvl1pPr algn="l" defTabSz="914400" rtl="0" eaLnBrk="1" latinLnBrk="0" hangingPunct="1">
        <a:lnSpc>
          <a:spcPct val="90000"/>
        </a:lnSpc>
        <a:spcBef>
          <a:spcPct val="0"/>
        </a:spcBef>
        <a:buNone/>
        <a:defRPr sz="3800" kern="1200">
          <a:solidFill>
            <a:srgbClr val="520D5D"/>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DA1D52"/>
        </a:buClr>
        <a:buFont typeface="Arial" panose="020B0604020202020204" pitchFamily="34" charset="0"/>
        <a:buChar char="•"/>
        <a:defRPr sz="250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
            <a:ext cx="7886700" cy="12312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21624"/>
            <a:ext cx="7886700" cy="48991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rgbClr val="58595B"/>
                </a:solidFill>
                <a:latin typeface="Arial" panose="020B0604020202020204" pitchFamily="34" charset="0"/>
                <a:cs typeface="Arial" panose="020B0604020202020204" pitchFamily="34" charset="0"/>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rgbClr val="58595B"/>
                </a:solidFill>
                <a:latin typeface="Arial" panose="020B0604020202020204" pitchFamily="34" charset="0"/>
                <a:cs typeface="Arial" panose="020B0604020202020204" pitchFamily="34" charset="0"/>
              </a:defRPr>
            </a:lvl1pPr>
          </a:lstStyle>
          <a:p>
            <a:endParaRPr lang="en-GB"/>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rgbClr val="58595B"/>
                </a:solidFill>
                <a:latin typeface="Arial" panose="020B0604020202020204" pitchFamily="34" charset="0"/>
                <a:cs typeface="Arial" panose="020B0604020202020204" pitchFamily="34" charset="0"/>
              </a:defRPr>
            </a:lvl1pPr>
          </a:lstStyle>
          <a:p>
            <a:fld id="{56D0D72C-7A67-4C52-B3B9-1710A04F6D2A}" type="slidenum">
              <a:rPr lang="en-GB" smtClean="0"/>
              <a:pPr/>
              <a:t>‹#›</a:t>
            </a:fld>
            <a:endParaRPr lang="en-GB"/>
          </a:p>
        </p:txBody>
      </p:sp>
      <p:pic>
        <p:nvPicPr>
          <p:cNvPr id="8" name="Picture 7"/>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363509" y="4484012"/>
            <a:ext cx="1780491" cy="2373988"/>
          </a:xfrm>
          <a:prstGeom prst="rect">
            <a:avLst/>
          </a:prstGeom>
        </p:spPr>
      </p:pic>
    </p:spTree>
    <p:extLst>
      <p:ext uri="{BB962C8B-B14F-4D97-AF65-F5344CB8AC3E}">
        <p14:creationId xmlns:p14="http://schemas.microsoft.com/office/powerpoint/2010/main" val="366556382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Lst>
  <p:txStyles>
    <p:titleStyle>
      <a:lvl1pPr algn="l" defTabSz="685800" rtl="0" eaLnBrk="1" latinLnBrk="0" hangingPunct="1">
        <a:lnSpc>
          <a:spcPct val="90000"/>
        </a:lnSpc>
        <a:spcBef>
          <a:spcPct val="0"/>
        </a:spcBef>
        <a:buNone/>
        <a:defRPr sz="2850" kern="1200">
          <a:solidFill>
            <a:srgbClr val="520D5D"/>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Clr>
          <a:srgbClr val="DA1D52"/>
        </a:buClr>
        <a:buFont typeface="Arial" panose="020B0604020202020204" pitchFamily="34" charset="0"/>
        <a:buChar char="•"/>
        <a:defRPr sz="2100" kern="1200">
          <a:solidFill>
            <a:srgbClr val="58595B"/>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Clr>
          <a:srgbClr val="DA1D52"/>
        </a:buClr>
        <a:buFont typeface="Arial" panose="020B0604020202020204" pitchFamily="34" charset="0"/>
        <a:buChar char="•"/>
        <a:defRPr sz="1500" kern="1200">
          <a:solidFill>
            <a:srgbClr val="58595B"/>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Clr>
          <a:srgbClr val="DA1D5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Clr>
          <a:srgbClr val="DA1D52"/>
        </a:buClr>
        <a:buFont typeface="Arial" panose="020B0604020202020204" pitchFamily="34" charset="0"/>
        <a:buChar char="•"/>
        <a:defRPr sz="1350" kern="1200">
          <a:solidFill>
            <a:srgbClr val="58595B"/>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11C1156-9F48-442B-9650-93B414C8510A}" type="datetimeFigureOut">
              <a:rPr lang="en-GB" smtClean="0"/>
              <a:pPr/>
              <a:t>27/09/2021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6D0D72C-7A67-4C52-B3B9-1710A04F6D2A}" type="slidenum">
              <a:rPr lang="en-GB" smtClean="0"/>
              <a:pPr/>
              <a:t>‹#›</a:t>
            </a:fld>
            <a:endParaRPr lang="en-GB"/>
          </a:p>
        </p:txBody>
      </p:sp>
    </p:spTree>
    <p:extLst>
      <p:ext uri="{BB962C8B-B14F-4D97-AF65-F5344CB8AC3E}">
        <p14:creationId xmlns:p14="http://schemas.microsoft.com/office/powerpoint/2010/main" val="627601133"/>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397" y="952970"/>
            <a:ext cx="8373207" cy="387798"/>
          </a:xfrm>
          <a:prstGeom prst="rect">
            <a:avLst/>
          </a:prstGeom>
        </p:spPr>
        <p:txBody>
          <a:bodyPr vert="horz" lIns="0" tIns="0" rIns="0" bIns="0" rtlCol="0" anchor="t" anchorCtr="0">
            <a:spAutoFit/>
          </a:bodyPr>
          <a:lstStyle/>
          <a:p>
            <a:r>
              <a:rPr lang="en-US"/>
              <a:t>Title</a:t>
            </a:r>
            <a:endParaRPr lang="en-GB"/>
          </a:p>
        </p:txBody>
      </p:sp>
      <p:sp>
        <p:nvSpPr>
          <p:cNvPr id="3" name="Text Placeholder 2"/>
          <p:cNvSpPr>
            <a:spLocks noGrp="1"/>
          </p:cNvSpPr>
          <p:nvPr>
            <p:ph type="body" idx="1"/>
          </p:nvPr>
        </p:nvSpPr>
        <p:spPr>
          <a:xfrm>
            <a:off x="385397" y="1963866"/>
            <a:ext cx="8373207" cy="2339102"/>
          </a:xfrm>
          <a:prstGeom prst="rect">
            <a:avLst/>
          </a:prstGeom>
        </p:spPr>
        <p:txBody>
          <a:bodyPr vert="horz" lIns="0" tIns="0" rIns="0" bIns="0" rtlCol="0">
            <a:spAutoFit/>
          </a:bodyPr>
          <a:lstStyle/>
          <a:p>
            <a:pPr lvl="0"/>
            <a:r>
              <a:rPr lang="en-US"/>
              <a:t>Heading</a:t>
            </a:r>
          </a:p>
          <a:p>
            <a:pPr lvl="1"/>
            <a:r>
              <a:rPr lang="en-US"/>
              <a:t>Body text</a:t>
            </a:r>
          </a:p>
          <a:p>
            <a:pPr lvl="2"/>
            <a:r>
              <a:rPr lang="en-US"/>
              <a:t>Bullet (level 1)</a:t>
            </a:r>
          </a:p>
          <a:p>
            <a:pPr lvl="3"/>
            <a:r>
              <a:rPr lang="en-US"/>
              <a:t>Bullet (level 2)</a:t>
            </a:r>
          </a:p>
          <a:p>
            <a:pPr lvl="4"/>
            <a:r>
              <a:rPr lang="en-US"/>
              <a:t>Bullet (level 3)</a:t>
            </a:r>
          </a:p>
          <a:p>
            <a:pPr lvl="5"/>
            <a:r>
              <a:rPr lang="en-US"/>
              <a:t>Bullet (level 4)</a:t>
            </a:r>
          </a:p>
          <a:p>
            <a:pPr lvl="6"/>
            <a:r>
              <a:rPr lang="en-US"/>
              <a:t>Key message text</a:t>
            </a:r>
            <a:endParaRPr lang="en-GB"/>
          </a:p>
        </p:txBody>
      </p:sp>
      <p:cxnSp>
        <p:nvCxnSpPr>
          <p:cNvPr id="17" name="Straight Connector 16"/>
          <p:cNvCxnSpPr/>
          <p:nvPr/>
        </p:nvCxnSpPr>
        <p:spPr>
          <a:xfrm>
            <a:off x="380999" y="1788536"/>
            <a:ext cx="8382001"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85397" y="361950"/>
            <a:ext cx="8373207" cy="351196"/>
            <a:chOff x="385397" y="1493628"/>
            <a:chExt cx="8373207" cy="351196"/>
          </a:xfrm>
        </p:grpSpPr>
        <p:sp>
          <p:nvSpPr>
            <p:cNvPr id="19" name="Rectangle 18"/>
            <p:cNvSpPr/>
            <p:nvPr userDrawn="1"/>
          </p:nvSpPr>
          <p:spPr>
            <a:xfrm>
              <a:off x="385397" y="1493628"/>
              <a:ext cx="1551044" cy="3478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7207560" y="1493628"/>
              <a:ext cx="1551044" cy="34787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userDrawn="1"/>
          </p:nvPicPr>
          <p:blipFill rotWithShape="1">
            <a:blip r:embed="rId20"/>
            <a:srcRect l="45245" t="41210" r="46818" b="55272"/>
            <a:stretch/>
          </p:blipFill>
          <p:spPr>
            <a:xfrm>
              <a:off x="3995937" y="1493628"/>
              <a:ext cx="792088" cy="351196"/>
            </a:xfrm>
            <a:prstGeom prst="rect">
              <a:avLst/>
            </a:prstGeom>
          </p:spPr>
        </p:pic>
        <p:pic>
          <p:nvPicPr>
            <p:cNvPr id="22" name="Picture 21"/>
            <p:cNvPicPr>
              <a:picLocks noChangeAspect="1"/>
            </p:cNvPicPr>
            <p:nvPr userDrawn="1"/>
          </p:nvPicPr>
          <p:blipFill rotWithShape="1">
            <a:blip r:embed="rId20"/>
            <a:srcRect l="15386" t="41210" r="11606" b="55305"/>
            <a:stretch/>
          </p:blipFill>
          <p:spPr>
            <a:xfrm>
              <a:off x="1016000" y="1493628"/>
              <a:ext cx="7286171" cy="347872"/>
            </a:xfrm>
            <a:prstGeom prst="rect">
              <a:avLst/>
            </a:prstGeom>
          </p:spPr>
        </p:pic>
      </p:grpSp>
      <p:sp>
        <p:nvSpPr>
          <p:cNvPr id="11" name="Footer Placeholder 4"/>
          <p:cNvSpPr txBox="1">
            <a:spLocks/>
          </p:cNvSpPr>
          <p:nvPr/>
        </p:nvSpPr>
        <p:spPr>
          <a:xfrm>
            <a:off x="2555776" y="6566325"/>
            <a:ext cx="6202829" cy="138499"/>
          </a:xfrm>
          <a:prstGeom prst="rect">
            <a:avLst/>
          </a:prstGeom>
        </p:spPr>
        <p:txBody>
          <a:bodyPr vert="horz" wrap="square" lIns="0" tIns="0" rIns="0" bIns="0" rtlCol="0" anchor="t">
            <a:spAutoFit/>
          </a:bodyPr>
          <a:lstStyle>
            <a:defPPr>
              <a:defRPr lang="en-US"/>
            </a:defPPr>
            <a:lvl1pPr marL="0" algn="l" defTabSz="995690" rtl="0" eaLnBrk="1" latinLnBrk="0" hangingPunct="1">
              <a:defRPr sz="900" b="1" kern="1200">
                <a:solidFill>
                  <a:schemeClr val="accent2"/>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algn="r" defTabSz="927100"/>
            <a:r>
              <a:rPr lang="en-GB" sz="700" b="0">
                <a:solidFill>
                  <a:srgbClr val="999999"/>
                </a:solidFill>
              </a:rPr>
              <a:t>Copyright 2016 © Lewis Silkin LLP. All Rights Reserved. lewissilkin.com	</a:t>
            </a:r>
            <a:fld id="{8997EE35-0505-4E8B-8EED-B674149DBCD9}" type="slidenum">
              <a:rPr lang="en-GB" sz="900" b="1" smtClean="0">
                <a:solidFill>
                  <a:schemeClr val="tx1"/>
                </a:solidFill>
              </a:rPr>
              <a:pPr algn="r" defTabSz="927100"/>
              <a:t>‹#›</a:t>
            </a:fld>
            <a:endParaRPr lang="en-GB" sz="900" b="1">
              <a:solidFill>
                <a:schemeClr val="tx1"/>
              </a:solidFill>
            </a:endParaRPr>
          </a:p>
        </p:txBody>
      </p:sp>
    </p:spTree>
    <p:extLst>
      <p:ext uri="{BB962C8B-B14F-4D97-AF65-F5344CB8AC3E}">
        <p14:creationId xmlns:p14="http://schemas.microsoft.com/office/powerpoint/2010/main" val="374960096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Lst>
  <p:txStyles>
    <p:titleStyle>
      <a:lvl1pPr algn="l" defTabSz="781903" rtl="0" eaLnBrk="1" latinLnBrk="0" hangingPunct="1">
        <a:lnSpc>
          <a:spcPct val="90000"/>
        </a:lnSpc>
        <a:spcBef>
          <a:spcPct val="0"/>
        </a:spcBef>
        <a:buNone/>
        <a:defRPr sz="28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781903" rtl="0" eaLnBrk="1" latinLnBrk="0" hangingPunct="1">
        <a:lnSpc>
          <a:spcPct val="100000"/>
        </a:lnSpc>
        <a:spcBef>
          <a:spcPts val="0"/>
        </a:spcBef>
        <a:spcAft>
          <a:spcPts val="800"/>
        </a:spcAft>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0" indent="0" algn="l" defTabSz="781903" rtl="0" eaLnBrk="1" latinLnBrk="0" hangingPunct="1">
        <a:lnSpc>
          <a:spcPct val="100000"/>
        </a:lnSpc>
        <a:spcBef>
          <a:spcPts val="0"/>
        </a:spcBef>
        <a:spcAft>
          <a:spcPts val="800"/>
        </a:spcAft>
        <a:buFont typeface="Arial" panose="020B0604020202020204" pitchFamily="34" charset="0"/>
        <a:buNone/>
        <a:tabLst/>
        <a:defRPr sz="1600" kern="1200">
          <a:solidFill>
            <a:schemeClr val="tx1"/>
          </a:solidFill>
          <a:latin typeface="Arial" panose="020B0604020202020204" pitchFamily="34" charset="0"/>
          <a:ea typeface="+mn-ea"/>
          <a:cs typeface="Arial" panose="020B0604020202020204" pitchFamily="34" charset="0"/>
        </a:defRPr>
      </a:lvl2pPr>
      <a:lvl3pPr marL="270000" indent="-270000" algn="l" defTabSz="781903" rtl="0" eaLnBrk="1" latinLnBrk="0" hangingPunct="1">
        <a:lnSpc>
          <a:spcPct val="100000"/>
        </a:lnSpc>
        <a:spcBef>
          <a:spcPts val="0"/>
        </a:spcBef>
        <a:spcAft>
          <a:spcPts val="800"/>
        </a:spcAft>
        <a:buClr>
          <a:schemeClr val="tx2"/>
        </a:buClr>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3pPr>
      <a:lvl4pPr marL="540000" indent="-270000" algn="l" defTabSz="781903" rtl="0" eaLnBrk="1" latinLnBrk="0" hangingPunct="1">
        <a:lnSpc>
          <a:spcPct val="100000"/>
        </a:lnSpc>
        <a:spcBef>
          <a:spcPts val="0"/>
        </a:spcBef>
        <a:spcAft>
          <a:spcPts val="800"/>
        </a:spcAft>
        <a:buClr>
          <a:schemeClr val="tx2"/>
        </a:buClr>
        <a:buFont typeface="Arial" panose="020B0604020202020204" pitchFamily="34" charset="0"/>
        <a:buChar char="–"/>
        <a:tabLst/>
        <a:defRPr sz="1600" kern="1200" baseline="0">
          <a:solidFill>
            <a:schemeClr val="tx1"/>
          </a:solidFill>
          <a:latin typeface="Arial" panose="020B0604020202020204" pitchFamily="34" charset="0"/>
          <a:ea typeface="+mn-ea"/>
          <a:cs typeface="Arial" panose="020B0604020202020204" pitchFamily="34" charset="0"/>
        </a:defRPr>
      </a:lvl4pPr>
      <a:lvl5pPr marL="810000" indent="-270000" algn="l" defTabSz="781903" rtl="0" eaLnBrk="1" latinLnBrk="0" hangingPunct="1">
        <a:lnSpc>
          <a:spcPct val="100000"/>
        </a:lnSpc>
        <a:spcBef>
          <a:spcPts val="0"/>
        </a:spcBef>
        <a:spcAft>
          <a:spcPts val="800"/>
        </a:spcAft>
        <a:buClr>
          <a:schemeClr val="tx2"/>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70000" indent="-270000" algn="l" defTabSz="781903" rtl="0" eaLnBrk="1" latinLnBrk="0" hangingPunct="1">
        <a:lnSpc>
          <a:spcPct val="100000"/>
        </a:lnSpc>
        <a:spcBef>
          <a:spcPts val="0"/>
        </a:spcBef>
        <a:spcAft>
          <a:spcPts val="800"/>
        </a:spcAft>
        <a:buFont typeface="+mj-lt"/>
        <a:buAutoNum type="arabicPeriod"/>
        <a:defRPr sz="1600" kern="1200">
          <a:solidFill>
            <a:schemeClr val="tx1"/>
          </a:solidFill>
          <a:latin typeface="Arial" panose="020B0604020202020204" pitchFamily="34" charset="0"/>
          <a:ea typeface="+mn-ea"/>
          <a:cs typeface="Arial" panose="020B0604020202020204" pitchFamily="34" charset="0"/>
        </a:defRPr>
      </a:lvl6pPr>
      <a:lvl7pPr marL="0" indent="0" algn="l" defTabSz="781903" rtl="0" eaLnBrk="1" latinLnBrk="0" hangingPunct="1">
        <a:lnSpc>
          <a:spcPct val="100000"/>
        </a:lnSpc>
        <a:spcBef>
          <a:spcPts val="0"/>
        </a:spcBef>
        <a:spcAft>
          <a:spcPts val="800"/>
        </a:spcAft>
        <a:buFont typeface="Arial" panose="020B0604020202020204" pitchFamily="34" charset="0"/>
        <a:buNone/>
        <a:defRPr sz="1600" kern="1200">
          <a:solidFill>
            <a:schemeClr val="tx2"/>
          </a:solidFill>
          <a:latin typeface="Arial" panose="020B0604020202020204" pitchFamily="34" charset="0"/>
          <a:ea typeface="+mn-ea"/>
          <a:cs typeface="Arial" panose="020B0604020202020204" pitchFamily="34" charset="0"/>
        </a:defRPr>
      </a:lvl7pPr>
      <a:lvl8pPr marL="2932138"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8pPr>
      <a:lvl9pPr marL="3323090"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9pPr>
    </p:bodyStyle>
    <p:otherStyle>
      <a:defPPr>
        <a:defRPr lang="en-US"/>
      </a:defPPr>
      <a:lvl1pPr marL="0" algn="l" defTabSz="781903" rtl="0" eaLnBrk="1" latinLnBrk="0" hangingPunct="1">
        <a:defRPr sz="1539" kern="1200">
          <a:solidFill>
            <a:schemeClr val="tx1"/>
          </a:solidFill>
          <a:latin typeface="+mn-lt"/>
          <a:ea typeface="+mn-ea"/>
          <a:cs typeface="+mn-cs"/>
        </a:defRPr>
      </a:lvl1pPr>
      <a:lvl2pPr marL="390952" algn="l" defTabSz="781903" rtl="0" eaLnBrk="1" latinLnBrk="0" hangingPunct="1">
        <a:defRPr sz="1539" kern="1200">
          <a:solidFill>
            <a:schemeClr val="tx1"/>
          </a:solidFill>
          <a:latin typeface="+mn-lt"/>
          <a:ea typeface="+mn-ea"/>
          <a:cs typeface="+mn-cs"/>
        </a:defRPr>
      </a:lvl2pPr>
      <a:lvl3pPr marL="781903" algn="l" defTabSz="781903" rtl="0" eaLnBrk="1" latinLnBrk="0" hangingPunct="1">
        <a:defRPr sz="1539" kern="1200">
          <a:solidFill>
            <a:schemeClr val="tx1"/>
          </a:solidFill>
          <a:latin typeface="+mn-lt"/>
          <a:ea typeface="+mn-ea"/>
          <a:cs typeface="+mn-cs"/>
        </a:defRPr>
      </a:lvl3pPr>
      <a:lvl4pPr marL="1172855" algn="l" defTabSz="781903" rtl="0" eaLnBrk="1" latinLnBrk="0" hangingPunct="1">
        <a:defRPr sz="1539" kern="1200">
          <a:solidFill>
            <a:schemeClr val="tx1"/>
          </a:solidFill>
          <a:latin typeface="+mn-lt"/>
          <a:ea typeface="+mn-ea"/>
          <a:cs typeface="+mn-cs"/>
        </a:defRPr>
      </a:lvl4pPr>
      <a:lvl5pPr marL="1563807" algn="l" defTabSz="781903" rtl="0" eaLnBrk="1" latinLnBrk="0" hangingPunct="1">
        <a:defRPr sz="1539" kern="1200">
          <a:solidFill>
            <a:schemeClr val="tx1"/>
          </a:solidFill>
          <a:latin typeface="+mn-lt"/>
          <a:ea typeface="+mn-ea"/>
          <a:cs typeface="+mn-cs"/>
        </a:defRPr>
      </a:lvl5pPr>
      <a:lvl6pPr marL="1954759" algn="l" defTabSz="781903" rtl="0" eaLnBrk="1" latinLnBrk="0" hangingPunct="1">
        <a:defRPr sz="1539" kern="1200">
          <a:solidFill>
            <a:schemeClr val="tx1"/>
          </a:solidFill>
          <a:latin typeface="+mn-lt"/>
          <a:ea typeface="+mn-ea"/>
          <a:cs typeface="+mn-cs"/>
        </a:defRPr>
      </a:lvl6pPr>
      <a:lvl7pPr marL="2345710" algn="l" defTabSz="781903" rtl="0" eaLnBrk="1" latinLnBrk="0" hangingPunct="1">
        <a:defRPr sz="1539" kern="1200">
          <a:solidFill>
            <a:schemeClr val="tx1"/>
          </a:solidFill>
          <a:latin typeface="+mn-lt"/>
          <a:ea typeface="+mn-ea"/>
          <a:cs typeface="+mn-cs"/>
        </a:defRPr>
      </a:lvl7pPr>
      <a:lvl8pPr marL="2736662" algn="l" defTabSz="781903" rtl="0" eaLnBrk="1" latinLnBrk="0" hangingPunct="1">
        <a:defRPr sz="1539" kern="1200">
          <a:solidFill>
            <a:schemeClr val="tx1"/>
          </a:solidFill>
          <a:latin typeface="+mn-lt"/>
          <a:ea typeface="+mn-ea"/>
          <a:cs typeface="+mn-cs"/>
        </a:defRPr>
      </a:lvl8pPr>
      <a:lvl9pPr marL="3127614" algn="l" defTabSz="781903" rtl="0" eaLnBrk="1" latinLnBrk="0" hangingPunct="1">
        <a:defRPr sz="1539"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40">
          <p15:clr>
            <a:srgbClr val="F26B43"/>
          </p15:clr>
        </p15:guide>
        <p15:guide id="6" pos="5520">
          <p15:clr>
            <a:srgbClr val="F26B43"/>
          </p15:clr>
        </p15:guide>
        <p15:guide id="7" orient="horz" pos="3930">
          <p15:clr>
            <a:srgbClr val="F26B43"/>
          </p15:clr>
        </p15:guide>
        <p15:guide id="8" orient="horz" pos="848">
          <p15:clr>
            <a:srgbClr val="F26B43"/>
          </p15:clr>
        </p15:guide>
        <p15:guide id="9" orient="horz" pos="122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397" y="952970"/>
            <a:ext cx="8373207" cy="387798"/>
          </a:xfrm>
          <a:prstGeom prst="rect">
            <a:avLst/>
          </a:prstGeom>
        </p:spPr>
        <p:txBody>
          <a:bodyPr vert="horz" lIns="0" tIns="0" rIns="0" bIns="0" rtlCol="0" anchor="t" anchorCtr="0">
            <a:spAutoFit/>
          </a:bodyPr>
          <a:lstStyle/>
          <a:p>
            <a:r>
              <a:rPr lang="en-US"/>
              <a:t>Title</a:t>
            </a:r>
            <a:endParaRPr lang="en-GB"/>
          </a:p>
        </p:txBody>
      </p:sp>
      <p:sp>
        <p:nvSpPr>
          <p:cNvPr id="3" name="Text Placeholder 2"/>
          <p:cNvSpPr>
            <a:spLocks noGrp="1"/>
          </p:cNvSpPr>
          <p:nvPr>
            <p:ph type="body" idx="1"/>
          </p:nvPr>
        </p:nvSpPr>
        <p:spPr>
          <a:xfrm>
            <a:off x="385397" y="1963866"/>
            <a:ext cx="8373207" cy="2339102"/>
          </a:xfrm>
          <a:prstGeom prst="rect">
            <a:avLst/>
          </a:prstGeom>
        </p:spPr>
        <p:txBody>
          <a:bodyPr vert="horz" lIns="0" tIns="0" rIns="0" bIns="0" rtlCol="0">
            <a:spAutoFit/>
          </a:bodyPr>
          <a:lstStyle/>
          <a:p>
            <a:pPr lvl="0"/>
            <a:r>
              <a:rPr lang="en-US"/>
              <a:t>Heading</a:t>
            </a:r>
          </a:p>
          <a:p>
            <a:pPr lvl="1"/>
            <a:r>
              <a:rPr lang="en-US"/>
              <a:t>Body text</a:t>
            </a:r>
          </a:p>
          <a:p>
            <a:pPr lvl="2"/>
            <a:r>
              <a:rPr lang="en-US"/>
              <a:t>Bullet (level 1)</a:t>
            </a:r>
          </a:p>
          <a:p>
            <a:pPr lvl="3"/>
            <a:r>
              <a:rPr lang="en-US"/>
              <a:t>Bullet (level 2)</a:t>
            </a:r>
          </a:p>
          <a:p>
            <a:pPr lvl="4"/>
            <a:r>
              <a:rPr lang="en-US"/>
              <a:t>Bullet (level 3)</a:t>
            </a:r>
          </a:p>
          <a:p>
            <a:pPr lvl="5"/>
            <a:r>
              <a:rPr lang="en-US"/>
              <a:t>Bullet (level 4)</a:t>
            </a:r>
          </a:p>
          <a:p>
            <a:pPr lvl="6"/>
            <a:r>
              <a:rPr lang="en-US"/>
              <a:t>Key message text</a:t>
            </a:r>
            <a:endParaRPr lang="en-GB"/>
          </a:p>
        </p:txBody>
      </p:sp>
      <p:cxnSp>
        <p:nvCxnSpPr>
          <p:cNvPr id="17" name="Straight Connector 16"/>
          <p:cNvCxnSpPr/>
          <p:nvPr/>
        </p:nvCxnSpPr>
        <p:spPr>
          <a:xfrm>
            <a:off x="380999" y="1788536"/>
            <a:ext cx="8382001"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85397" y="361950"/>
            <a:ext cx="8373207" cy="351196"/>
            <a:chOff x="385397" y="1493628"/>
            <a:chExt cx="8373207" cy="351196"/>
          </a:xfrm>
        </p:grpSpPr>
        <p:sp>
          <p:nvSpPr>
            <p:cNvPr id="19" name="Rectangle 18"/>
            <p:cNvSpPr/>
            <p:nvPr userDrawn="1"/>
          </p:nvSpPr>
          <p:spPr>
            <a:xfrm>
              <a:off x="385397" y="1493628"/>
              <a:ext cx="1551044" cy="3478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rgbClr val="FFFFFF"/>
                </a:solidFill>
              </a:endParaRPr>
            </a:p>
          </p:txBody>
        </p:sp>
        <p:sp>
          <p:nvSpPr>
            <p:cNvPr id="20" name="Rectangle 19"/>
            <p:cNvSpPr/>
            <p:nvPr userDrawn="1"/>
          </p:nvSpPr>
          <p:spPr>
            <a:xfrm>
              <a:off x="7207560" y="1493628"/>
              <a:ext cx="1551044" cy="34787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sz="1800">
                <a:solidFill>
                  <a:srgbClr val="FFFFFF"/>
                </a:solidFill>
              </a:endParaRPr>
            </a:p>
          </p:txBody>
        </p:sp>
        <p:pic>
          <p:nvPicPr>
            <p:cNvPr id="21" name="Picture 20"/>
            <p:cNvPicPr>
              <a:picLocks noChangeAspect="1"/>
            </p:cNvPicPr>
            <p:nvPr userDrawn="1"/>
          </p:nvPicPr>
          <p:blipFill rotWithShape="1">
            <a:blip r:embed="rId16" cstate="screen">
              <a:extLst>
                <a:ext uri="{28A0092B-C50C-407E-A947-70E740481C1C}">
                  <a14:useLocalDpi xmlns:a14="http://schemas.microsoft.com/office/drawing/2010/main"/>
                </a:ext>
              </a:extLst>
            </a:blip>
            <a:srcRect/>
            <a:stretch/>
          </p:blipFill>
          <p:spPr>
            <a:xfrm>
              <a:off x="3995937" y="1493628"/>
              <a:ext cx="792088" cy="351196"/>
            </a:xfrm>
            <a:prstGeom prst="rect">
              <a:avLst/>
            </a:prstGeom>
          </p:spPr>
        </p:pic>
        <p:pic>
          <p:nvPicPr>
            <p:cNvPr id="22" name="Picture 21"/>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1016000" y="1493628"/>
              <a:ext cx="7286171" cy="347872"/>
            </a:xfrm>
            <a:prstGeom prst="rect">
              <a:avLst/>
            </a:prstGeom>
          </p:spPr>
        </p:pic>
      </p:grpSp>
      <p:sp>
        <p:nvSpPr>
          <p:cNvPr id="11" name="Footer Placeholder 4"/>
          <p:cNvSpPr txBox="1">
            <a:spLocks/>
          </p:cNvSpPr>
          <p:nvPr/>
        </p:nvSpPr>
        <p:spPr>
          <a:xfrm>
            <a:off x="2555776" y="6566325"/>
            <a:ext cx="6202829" cy="138499"/>
          </a:xfrm>
          <a:prstGeom prst="rect">
            <a:avLst/>
          </a:prstGeom>
        </p:spPr>
        <p:txBody>
          <a:bodyPr vert="horz" wrap="square" lIns="0" tIns="0" rIns="0" bIns="0" rtlCol="0" anchor="t">
            <a:spAutoFit/>
          </a:bodyPr>
          <a:lstStyle>
            <a:defPPr>
              <a:defRPr lang="en-US"/>
            </a:defPPr>
            <a:lvl1pPr marL="0" algn="l" defTabSz="995690" rtl="0" eaLnBrk="1" latinLnBrk="0" hangingPunct="1">
              <a:defRPr sz="900" b="1" kern="1200">
                <a:solidFill>
                  <a:schemeClr val="accent2"/>
                </a:solidFill>
                <a:latin typeface="+mn-lt"/>
                <a:ea typeface="+mn-ea"/>
                <a:cs typeface="+mn-cs"/>
              </a:defRPr>
            </a:lvl1pPr>
            <a:lvl2pPr marL="497845" algn="l" defTabSz="995690" rtl="0" eaLnBrk="1" latinLnBrk="0" hangingPunct="1">
              <a:defRPr sz="2000" kern="1200">
                <a:solidFill>
                  <a:schemeClr val="tx1"/>
                </a:solidFill>
                <a:latin typeface="+mn-lt"/>
                <a:ea typeface="+mn-ea"/>
                <a:cs typeface="+mn-cs"/>
              </a:defRPr>
            </a:lvl2pPr>
            <a:lvl3pPr marL="995690" algn="l" defTabSz="995690" rtl="0" eaLnBrk="1" latinLnBrk="0" hangingPunct="1">
              <a:defRPr sz="2000" kern="1200">
                <a:solidFill>
                  <a:schemeClr val="tx1"/>
                </a:solidFill>
                <a:latin typeface="+mn-lt"/>
                <a:ea typeface="+mn-ea"/>
                <a:cs typeface="+mn-cs"/>
              </a:defRPr>
            </a:lvl3pPr>
            <a:lvl4pPr marL="1493535" algn="l" defTabSz="995690" rtl="0" eaLnBrk="1" latinLnBrk="0" hangingPunct="1">
              <a:defRPr sz="2000" kern="1200">
                <a:solidFill>
                  <a:schemeClr val="tx1"/>
                </a:solidFill>
                <a:latin typeface="+mn-lt"/>
                <a:ea typeface="+mn-ea"/>
                <a:cs typeface="+mn-cs"/>
              </a:defRPr>
            </a:lvl4pPr>
            <a:lvl5pPr marL="1991380" algn="l" defTabSz="995690" rtl="0" eaLnBrk="1" latinLnBrk="0" hangingPunct="1">
              <a:defRPr sz="2000" kern="1200">
                <a:solidFill>
                  <a:schemeClr val="tx1"/>
                </a:solidFill>
                <a:latin typeface="+mn-lt"/>
                <a:ea typeface="+mn-ea"/>
                <a:cs typeface="+mn-cs"/>
              </a:defRPr>
            </a:lvl5pPr>
            <a:lvl6pPr marL="2489225" algn="l" defTabSz="995690" rtl="0" eaLnBrk="1" latinLnBrk="0" hangingPunct="1">
              <a:defRPr sz="2000" kern="1200">
                <a:solidFill>
                  <a:schemeClr val="tx1"/>
                </a:solidFill>
                <a:latin typeface="+mn-lt"/>
                <a:ea typeface="+mn-ea"/>
                <a:cs typeface="+mn-cs"/>
              </a:defRPr>
            </a:lvl6pPr>
            <a:lvl7pPr marL="2987070" algn="l" defTabSz="995690" rtl="0" eaLnBrk="1" latinLnBrk="0" hangingPunct="1">
              <a:defRPr sz="2000" kern="1200">
                <a:solidFill>
                  <a:schemeClr val="tx1"/>
                </a:solidFill>
                <a:latin typeface="+mn-lt"/>
                <a:ea typeface="+mn-ea"/>
                <a:cs typeface="+mn-cs"/>
              </a:defRPr>
            </a:lvl7pPr>
            <a:lvl8pPr marL="3484916" algn="l" defTabSz="995690" rtl="0" eaLnBrk="1" latinLnBrk="0" hangingPunct="1">
              <a:defRPr sz="2000" kern="1200">
                <a:solidFill>
                  <a:schemeClr val="tx1"/>
                </a:solidFill>
                <a:latin typeface="+mn-lt"/>
                <a:ea typeface="+mn-ea"/>
                <a:cs typeface="+mn-cs"/>
              </a:defRPr>
            </a:lvl8pPr>
            <a:lvl9pPr marL="3982761" algn="l" defTabSz="995690" rtl="0" eaLnBrk="1" latinLnBrk="0" hangingPunct="1">
              <a:defRPr sz="2000" kern="1200">
                <a:solidFill>
                  <a:schemeClr val="tx1"/>
                </a:solidFill>
                <a:latin typeface="+mn-lt"/>
                <a:ea typeface="+mn-ea"/>
                <a:cs typeface="+mn-cs"/>
              </a:defRPr>
            </a:lvl9pPr>
          </a:lstStyle>
          <a:p>
            <a:pPr algn="r" defTabSz="927100"/>
            <a:r>
              <a:rPr lang="en-GB" sz="700" b="0">
                <a:solidFill>
                  <a:srgbClr val="999999"/>
                </a:solidFill>
              </a:rPr>
              <a:t>Copyright 2016 © Lewis Silkin LLP. All Rights Reserved. lewissilkin.com	</a:t>
            </a:r>
            <a:fld id="{8997EE35-0505-4E8B-8EED-B674149DBCD9}" type="slidenum">
              <a:rPr lang="en-GB" sz="900" b="1" smtClean="0">
                <a:solidFill>
                  <a:schemeClr val="tx1"/>
                </a:solidFill>
              </a:rPr>
              <a:pPr algn="r" defTabSz="927100"/>
              <a:t>‹#›</a:t>
            </a:fld>
            <a:endParaRPr lang="en-GB" sz="900" b="1">
              <a:solidFill>
                <a:schemeClr val="tx1"/>
              </a:solidFill>
            </a:endParaRPr>
          </a:p>
        </p:txBody>
      </p:sp>
    </p:spTree>
    <p:extLst>
      <p:ext uri="{BB962C8B-B14F-4D97-AF65-F5344CB8AC3E}">
        <p14:creationId xmlns:p14="http://schemas.microsoft.com/office/powerpoint/2010/main" val="28409829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75" r:id="rId14"/>
  </p:sldLayoutIdLst>
  <p:txStyles>
    <p:titleStyle>
      <a:lvl1pPr algn="l" defTabSz="781903" rtl="0" eaLnBrk="1" latinLnBrk="0" hangingPunct="1">
        <a:lnSpc>
          <a:spcPct val="90000"/>
        </a:lnSpc>
        <a:spcBef>
          <a:spcPct val="0"/>
        </a:spcBef>
        <a:buNone/>
        <a:defRPr sz="2800" b="0" kern="1200">
          <a:solidFill>
            <a:schemeClr val="tx1"/>
          </a:solidFill>
          <a:latin typeface="+mj-lt"/>
          <a:ea typeface="+mj-ea"/>
          <a:cs typeface="+mj-cs"/>
        </a:defRPr>
      </a:lvl1pPr>
    </p:titleStyle>
    <p:bodyStyle>
      <a:lvl1pPr marL="0" indent="0" algn="l" defTabSz="781903" rtl="0" eaLnBrk="1" latinLnBrk="0" hangingPunct="1">
        <a:lnSpc>
          <a:spcPct val="100000"/>
        </a:lnSpc>
        <a:spcBef>
          <a:spcPts val="0"/>
        </a:spcBef>
        <a:spcAft>
          <a:spcPts val="800"/>
        </a:spcAft>
        <a:buFont typeface="Arial" panose="020B0604020202020204" pitchFamily="34" charset="0"/>
        <a:buNone/>
        <a:defRPr sz="1600" b="1" kern="1200">
          <a:solidFill>
            <a:schemeClr val="tx1"/>
          </a:solidFill>
          <a:latin typeface="+mn-lt"/>
          <a:ea typeface="+mn-ea"/>
          <a:cs typeface="+mn-cs"/>
        </a:defRPr>
      </a:lvl1pPr>
      <a:lvl2pPr marL="0" indent="0" algn="l" defTabSz="781903" rtl="0" eaLnBrk="1" latinLnBrk="0" hangingPunct="1">
        <a:lnSpc>
          <a:spcPct val="100000"/>
        </a:lnSpc>
        <a:spcBef>
          <a:spcPts val="0"/>
        </a:spcBef>
        <a:spcAft>
          <a:spcPts val="800"/>
        </a:spcAft>
        <a:buFont typeface="Arial" panose="020B0604020202020204" pitchFamily="34" charset="0"/>
        <a:buNone/>
        <a:tabLst/>
        <a:defRPr sz="1600" kern="1200">
          <a:solidFill>
            <a:schemeClr val="tx1"/>
          </a:solidFill>
          <a:latin typeface="+mn-lt"/>
          <a:ea typeface="+mn-ea"/>
          <a:cs typeface="+mn-cs"/>
        </a:defRPr>
      </a:lvl2pPr>
      <a:lvl3pPr marL="270000" indent="-270000" algn="l" defTabSz="781903" rtl="0" eaLnBrk="1" latinLnBrk="0" hangingPunct="1">
        <a:lnSpc>
          <a:spcPct val="100000"/>
        </a:lnSpc>
        <a:spcBef>
          <a:spcPts val="0"/>
        </a:spcBef>
        <a:spcAft>
          <a:spcPts val="800"/>
        </a:spcAft>
        <a:buClr>
          <a:schemeClr val="tx2"/>
        </a:buClr>
        <a:buFont typeface="Wingdings" panose="05000000000000000000" pitchFamily="2" charset="2"/>
        <a:buChar char=""/>
        <a:defRPr sz="1600" kern="1200">
          <a:solidFill>
            <a:schemeClr val="tx1"/>
          </a:solidFill>
          <a:latin typeface="+mn-lt"/>
          <a:ea typeface="+mn-ea"/>
          <a:cs typeface="+mn-cs"/>
        </a:defRPr>
      </a:lvl3pPr>
      <a:lvl4pPr marL="540000" indent="-270000" algn="l" defTabSz="781903" rtl="0" eaLnBrk="1" latinLnBrk="0" hangingPunct="1">
        <a:lnSpc>
          <a:spcPct val="100000"/>
        </a:lnSpc>
        <a:spcBef>
          <a:spcPts val="0"/>
        </a:spcBef>
        <a:spcAft>
          <a:spcPts val="800"/>
        </a:spcAft>
        <a:buClr>
          <a:schemeClr val="tx2"/>
        </a:buClr>
        <a:buFont typeface="Arial" panose="020B0604020202020204" pitchFamily="34" charset="0"/>
        <a:buChar char="–"/>
        <a:tabLst/>
        <a:defRPr sz="1600" kern="1200" baseline="0">
          <a:solidFill>
            <a:schemeClr val="tx1"/>
          </a:solidFill>
          <a:latin typeface="+mn-lt"/>
          <a:ea typeface="+mn-ea"/>
          <a:cs typeface="+mn-cs"/>
        </a:defRPr>
      </a:lvl4pPr>
      <a:lvl5pPr marL="810000" indent="-270000" algn="l" defTabSz="781903" rtl="0" eaLnBrk="1" latinLnBrk="0" hangingPunct="1">
        <a:lnSpc>
          <a:spcPct val="100000"/>
        </a:lnSpc>
        <a:spcBef>
          <a:spcPts val="0"/>
        </a:spcBef>
        <a:spcAft>
          <a:spcPts val="800"/>
        </a:spcAft>
        <a:buClr>
          <a:schemeClr val="tx2"/>
        </a:buClr>
        <a:buFont typeface="Arial" panose="020B0604020202020204" pitchFamily="34" charset="0"/>
        <a:buChar char="–"/>
        <a:defRPr sz="1600" kern="1200">
          <a:solidFill>
            <a:schemeClr val="tx1"/>
          </a:solidFill>
          <a:latin typeface="+mn-lt"/>
          <a:ea typeface="+mn-ea"/>
          <a:cs typeface="+mn-cs"/>
        </a:defRPr>
      </a:lvl5pPr>
      <a:lvl6pPr marL="270000" indent="-270000" algn="l" defTabSz="781903" rtl="0" eaLnBrk="1" latinLnBrk="0" hangingPunct="1">
        <a:lnSpc>
          <a:spcPct val="100000"/>
        </a:lnSpc>
        <a:spcBef>
          <a:spcPts val="0"/>
        </a:spcBef>
        <a:spcAft>
          <a:spcPts val="800"/>
        </a:spcAft>
        <a:buFont typeface="+mj-lt"/>
        <a:buAutoNum type="arabicPeriod"/>
        <a:defRPr sz="1600" kern="1200">
          <a:solidFill>
            <a:schemeClr val="tx1"/>
          </a:solidFill>
          <a:latin typeface="+mn-lt"/>
          <a:ea typeface="+mn-ea"/>
          <a:cs typeface="+mn-cs"/>
        </a:defRPr>
      </a:lvl6pPr>
      <a:lvl7pPr marL="0" indent="0" algn="l" defTabSz="781903" rtl="0" eaLnBrk="1" latinLnBrk="0" hangingPunct="1">
        <a:lnSpc>
          <a:spcPct val="100000"/>
        </a:lnSpc>
        <a:spcBef>
          <a:spcPts val="0"/>
        </a:spcBef>
        <a:spcAft>
          <a:spcPts val="800"/>
        </a:spcAft>
        <a:buFont typeface="Arial" panose="020B0604020202020204" pitchFamily="34" charset="0"/>
        <a:buNone/>
        <a:defRPr sz="1600" kern="1200">
          <a:solidFill>
            <a:schemeClr val="tx2"/>
          </a:solidFill>
          <a:latin typeface="+mn-lt"/>
          <a:ea typeface="+mn-ea"/>
          <a:cs typeface="+mn-cs"/>
        </a:defRPr>
      </a:lvl7pPr>
      <a:lvl8pPr marL="2932138"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8pPr>
      <a:lvl9pPr marL="3323090" indent="-195476" algn="l" defTabSz="781903" rtl="0" eaLnBrk="1" latinLnBrk="0" hangingPunct="1">
        <a:spcBef>
          <a:spcPct val="20000"/>
        </a:spcBef>
        <a:buFont typeface="Arial" panose="020B0604020202020204" pitchFamily="34" charset="0"/>
        <a:buChar char="•"/>
        <a:defRPr sz="1710" kern="1200">
          <a:solidFill>
            <a:schemeClr val="tx1"/>
          </a:solidFill>
          <a:latin typeface="+mn-lt"/>
          <a:ea typeface="+mn-ea"/>
          <a:cs typeface="+mn-cs"/>
        </a:defRPr>
      </a:lvl9pPr>
    </p:bodyStyle>
    <p:otherStyle>
      <a:defPPr>
        <a:defRPr lang="en-US"/>
      </a:defPPr>
      <a:lvl1pPr marL="0" algn="l" defTabSz="781903" rtl="0" eaLnBrk="1" latinLnBrk="0" hangingPunct="1">
        <a:defRPr sz="1539" kern="1200">
          <a:solidFill>
            <a:schemeClr val="tx1"/>
          </a:solidFill>
          <a:latin typeface="+mn-lt"/>
          <a:ea typeface="+mn-ea"/>
          <a:cs typeface="+mn-cs"/>
        </a:defRPr>
      </a:lvl1pPr>
      <a:lvl2pPr marL="390952" algn="l" defTabSz="781903" rtl="0" eaLnBrk="1" latinLnBrk="0" hangingPunct="1">
        <a:defRPr sz="1539" kern="1200">
          <a:solidFill>
            <a:schemeClr val="tx1"/>
          </a:solidFill>
          <a:latin typeface="+mn-lt"/>
          <a:ea typeface="+mn-ea"/>
          <a:cs typeface="+mn-cs"/>
        </a:defRPr>
      </a:lvl2pPr>
      <a:lvl3pPr marL="781903" algn="l" defTabSz="781903" rtl="0" eaLnBrk="1" latinLnBrk="0" hangingPunct="1">
        <a:defRPr sz="1539" kern="1200">
          <a:solidFill>
            <a:schemeClr val="tx1"/>
          </a:solidFill>
          <a:latin typeface="+mn-lt"/>
          <a:ea typeface="+mn-ea"/>
          <a:cs typeface="+mn-cs"/>
        </a:defRPr>
      </a:lvl3pPr>
      <a:lvl4pPr marL="1172855" algn="l" defTabSz="781903" rtl="0" eaLnBrk="1" latinLnBrk="0" hangingPunct="1">
        <a:defRPr sz="1539" kern="1200">
          <a:solidFill>
            <a:schemeClr val="tx1"/>
          </a:solidFill>
          <a:latin typeface="+mn-lt"/>
          <a:ea typeface="+mn-ea"/>
          <a:cs typeface="+mn-cs"/>
        </a:defRPr>
      </a:lvl4pPr>
      <a:lvl5pPr marL="1563807" algn="l" defTabSz="781903" rtl="0" eaLnBrk="1" latinLnBrk="0" hangingPunct="1">
        <a:defRPr sz="1539" kern="1200">
          <a:solidFill>
            <a:schemeClr val="tx1"/>
          </a:solidFill>
          <a:latin typeface="+mn-lt"/>
          <a:ea typeface="+mn-ea"/>
          <a:cs typeface="+mn-cs"/>
        </a:defRPr>
      </a:lvl5pPr>
      <a:lvl6pPr marL="1954759" algn="l" defTabSz="781903" rtl="0" eaLnBrk="1" latinLnBrk="0" hangingPunct="1">
        <a:defRPr sz="1539" kern="1200">
          <a:solidFill>
            <a:schemeClr val="tx1"/>
          </a:solidFill>
          <a:latin typeface="+mn-lt"/>
          <a:ea typeface="+mn-ea"/>
          <a:cs typeface="+mn-cs"/>
        </a:defRPr>
      </a:lvl6pPr>
      <a:lvl7pPr marL="2345710" algn="l" defTabSz="781903" rtl="0" eaLnBrk="1" latinLnBrk="0" hangingPunct="1">
        <a:defRPr sz="1539" kern="1200">
          <a:solidFill>
            <a:schemeClr val="tx1"/>
          </a:solidFill>
          <a:latin typeface="+mn-lt"/>
          <a:ea typeface="+mn-ea"/>
          <a:cs typeface="+mn-cs"/>
        </a:defRPr>
      </a:lvl7pPr>
      <a:lvl8pPr marL="2736662" algn="l" defTabSz="781903" rtl="0" eaLnBrk="1" latinLnBrk="0" hangingPunct="1">
        <a:defRPr sz="1539" kern="1200">
          <a:solidFill>
            <a:schemeClr val="tx1"/>
          </a:solidFill>
          <a:latin typeface="+mn-lt"/>
          <a:ea typeface="+mn-ea"/>
          <a:cs typeface="+mn-cs"/>
        </a:defRPr>
      </a:lvl8pPr>
      <a:lvl9pPr marL="3127614" algn="l" defTabSz="781903" rtl="0" eaLnBrk="1" latinLnBrk="0" hangingPunct="1">
        <a:defRPr sz="1539"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40">
          <p15:clr>
            <a:srgbClr val="F26B43"/>
          </p15:clr>
        </p15:guide>
        <p15:guide id="6" pos="5520">
          <p15:clr>
            <a:srgbClr val="F26B43"/>
          </p15:clr>
        </p15:guide>
        <p15:guide id="7" orient="horz" pos="3930">
          <p15:clr>
            <a:srgbClr val="F26B43"/>
          </p15:clr>
        </p15:guide>
        <p15:guide id="8" orient="horz" pos="848">
          <p15:clr>
            <a:srgbClr val="F26B43"/>
          </p15:clr>
        </p15:guide>
        <p15:guide id="9" orient="horz" pos="12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jo@affinityhealthatwork.com" TargetMode="Externa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2.xml"/><Relationship Id="rId1" Type="http://schemas.openxmlformats.org/officeDocument/2006/relationships/slideLayout" Target="../slideLayouts/slideLayout340.xml"/><Relationship Id="rId6" Type="http://schemas.openxmlformats.org/officeDocument/2006/relationships/image" Target="../media/image71.png"/><Relationship Id="rId5" Type="http://schemas.openxmlformats.org/officeDocument/2006/relationships/image" Target="../media/image89.jpg"/><Relationship Id="rId4" Type="http://schemas.openxmlformats.org/officeDocument/2006/relationships/image" Target="../media/image88.jpg"/></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xml"/><Relationship Id="rId1" Type="http://schemas.openxmlformats.org/officeDocument/2006/relationships/slideLayout" Target="../slideLayouts/slideLayout334.xml"/><Relationship Id="rId4" Type="http://schemas.openxmlformats.org/officeDocument/2006/relationships/image" Target="../media/image91.png"/></Relationships>
</file>

<file path=ppt/slides/_rels/slide1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xml"/><Relationship Id="rId1" Type="http://schemas.openxmlformats.org/officeDocument/2006/relationships/slideLayout" Target="../slideLayouts/slideLayout34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mailto:jo@affinityhealthatwork.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5.xml"/><Relationship Id="rId1" Type="http://schemas.openxmlformats.org/officeDocument/2006/relationships/slideLayout" Target="../slideLayouts/slideLayout34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mailto:jo@affinityhealthatwork.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xml"/><Relationship Id="rId1" Type="http://schemas.openxmlformats.org/officeDocument/2006/relationships/slideLayout" Target="../slideLayouts/slideLayout34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mailto:jo@affinityhealthatwork.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89.jpg"/><Relationship Id="rId7"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34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mailto:jo@affinityhealthatwork.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xml"/><Relationship Id="rId1" Type="http://schemas.openxmlformats.org/officeDocument/2006/relationships/slideLayout" Target="../slideLayouts/slideLayout34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hyperlink" Target="mailto:jo@affinityhealthatwork.com"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mailto:r.suff@cipd.co.uk" TargetMode="External"/><Relationship Id="rId2" Type="http://schemas.openxmlformats.org/officeDocument/2006/relationships/hyperlink" Target="mailto:jo@affinityhealthatwork.com" TargetMode="External"/><Relationship Id="rId1" Type="http://schemas.openxmlformats.org/officeDocument/2006/relationships/slideLayout" Target="../slideLayouts/slideLayout346.xml"/><Relationship Id="rId5" Type="http://schemas.openxmlformats.org/officeDocument/2006/relationships/image" Target="../media/image71.png"/><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xml"/><Relationship Id="rId1" Type="http://schemas.openxmlformats.org/officeDocument/2006/relationships/slideLayout" Target="../slideLayouts/slideLayout3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324.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10.1186/s12913-020-06001-y" TargetMode="External"/><Relationship Id="rId2" Type="http://schemas.openxmlformats.org/officeDocument/2006/relationships/notesSlide" Target="../notesSlides/notesSlide11.xml"/><Relationship Id="rId1" Type="http://schemas.openxmlformats.org/officeDocument/2006/relationships/slideLayout" Target="../slideLayouts/slideLayout323.xml"/><Relationship Id="rId4" Type="http://schemas.openxmlformats.org/officeDocument/2006/relationships/image" Target="../media/image95.jpg"/></Relationships>
</file>

<file path=ppt/slides/_rels/slide22.xml.rels><?xml version="1.0" encoding="UTF-8" standalone="yes"?>
<Relationships xmlns="http://schemas.openxmlformats.org/package/2006/relationships"><Relationship Id="rId3" Type="http://schemas.openxmlformats.org/officeDocument/2006/relationships/hyperlink" Target="https://twitter.com/long_covid" TargetMode="External"/><Relationship Id="rId2" Type="http://schemas.openxmlformats.org/officeDocument/2006/relationships/notesSlide" Target="../notesSlides/notesSlide12.xml"/><Relationship Id="rId1" Type="http://schemas.openxmlformats.org/officeDocument/2006/relationships/slideLayout" Target="../slideLayouts/slideLayout324.xml"/><Relationship Id="rId5" Type="http://schemas.openxmlformats.org/officeDocument/2006/relationships/image" Target="../media/image95.jpg"/><Relationship Id="rId4" Type="http://schemas.openxmlformats.org/officeDocument/2006/relationships/image" Target="../media/image97.png"/></Relationships>
</file>

<file path=ppt/slides/_rels/slide2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3.xml"/><Relationship Id="rId1" Type="http://schemas.openxmlformats.org/officeDocument/2006/relationships/slideLayout" Target="../slideLayouts/slideLayout324.xml"/></Relationships>
</file>

<file path=ppt/slides/_rels/slide24.xml.rels><?xml version="1.0" encoding="UTF-8" standalone="yes"?>
<Relationships xmlns="http://schemas.openxmlformats.org/package/2006/relationships"><Relationship Id="rId3" Type="http://schemas.openxmlformats.org/officeDocument/2006/relationships/hyperlink" Target="https://www.longcovid.org/" TargetMode="External"/><Relationship Id="rId2" Type="http://schemas.openxmlformats.org/officeDocument/2006/relationships/notesSlide" Target="../notesSlides/notesSlide14.xml"/><Relationship Id="rId1" Type="http://schemas.openxmlformats.org/officeDocument/2006/relationships/slideLayout" Target="../slideLayouts/slideLayout324.xml"/><Relationship Id="rId4" Type="http://schemas.openxmlformats.org/officeDocument/2006/relationships/image" Target="../media/image95.jpg"/></Relationships>
</file>

<file path=ppt/slides/_rels/slide25.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5.xml"/><Relationship Id="rId1" Type="http://schemas.openxmlformats.org/officeDocument/2006/relationships/slideLayout" Target="../slideLayouts/slideLayout324.xml"/><Relationship Id="rId4" Type="http://schemas.openxmlformats.org/officeDocument/2006/relationships/image" Target="../media/image95.jp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6.xml"/><Relationship Id="rId1" Type="http://schemas.openxmlformats.org/officeDocument/2006/relationships/slideLayout" Target="../slideLayouts/slideLayout324.xml"/><Relationship Id="rId6" Type="http://schemas.openxmlformats.org/officeDocument/2006/relationships/image" Target="../media/image95.jpg"/><Relationship Id="rId5" Type="http://schemas.openxmlformats.org/officeDocument/2006/relationships/image" Target="../media/image100.pn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7.xml"/><Relationship Id="rId1" Type="http://schemas.openxmlformats.org/officeDocument/2006/relationships/slideLayout" Target="../slideLayouts/slideLayout324.xml"/></Relationships>
</file>

<file path=ppt/slides/_rels/slide2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8.xml"/><Relationship Id="rId1" Type="http://schemas.openxmlformats.org/officeDocument/2006/relationships/slideLayout" Target="../slideLayouts/slideLayout324.xml"/></Relationships>
</file>

<file path=ppt/slides/_rels/slide29.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9.xml"/><Relationship Id="rId1" Type="http://schemas.openxmlformats.org/officeDocument/2006/relationships/slideLayout" Target="../slideLayouts/slideLayout3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3" Type="http://schemas.openxmlformats.org/officeDocument/2006/relationships/hyperlink" Target="https://twitter.com/long_covid" TargetMode="External"/><Relationship Id="rId2" Type="http://schemas.openxmlformats.org/officeDocument/2006/relationships/notesSlide" Target="../notesSlides/notesSlide20.xml"/><Relationship Id="rId1" Type="http://schemas.openxmlformats.org/officeDocument/2006/relationships/slideLayout" Target="../slideLayouts/slideLayout324.xml"/><Relationship Id="rId6" Type="http://schemas.openxmlformats.org/officeDocument/2006/relationships/image" Target="../media/image95.jpg"/><Relationship Id="rId5" Type="http://schemas.openxmlformats.org/officeDocument/2006/relationships/hyperlink" Target="https://www.gurufocus.com/news/160606/the-too-hard-pile-if-you-must" TargetMode="External"/><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1.xml"/><Relationship Id="rId1" Type="http://schemas.openxmlformats.org/officeDocument/2006/relationships/slideLayout" Target="../slideLayouts/slideLayout324.xml"/></Relationships>
</file>

<file path=ppt/slides/_rels/slide3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22.xml"/><Relationship Id="rId1" Type="http://schemas.openxmlformats.org/officeDocument/2006/relationships/slideLayout" Target="../slideLayouts/slideLayout324.xml"/></Relationships>
</file>

<file path=ppt/slides/_rels/slide3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23.xml"/><Relationship Id="rId1" Type="http://schemas.openxmlformats.org/officeDocument/2006/relationships/slideLayout" Target="../slideLayouts/slideLayout324.xml"/></Relationships>
</file>

<file path=ppt/slides/_rels/slide3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twitter.com/long_covid" TargetMode="External"/><Relationship Id="rId7"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324.xml"/><Relationship Id="rId6" Type="http://schemas.openxmlformats.org/officeDocument/2006/relationships/image" Target="../media/image102.png"/><Relationship Id="rId5" Type="http://schemas.openxmlformats.org/officeDocument/2006/relationships/hyperlink" Target="https://www.facebook.com/groups/longcovid" TargetMode="External"/><Relationship Id="rId4" Type="http://schemas.openxmlformats.org/officeDocument/2006/relationships/image" Target="../media/image97.png"/><Relationship Id="rId9" Type="http://schemas.openxmlformats.org/officeDocument/2006/relationships/image" Target="../media/image9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3" Type="http://schemas.openxmlformats.org/officeDocument/2006/relationships/hyperlink" Target="https://memberbenefits.cipd.co.uk/" TargetMode="External"/><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93.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hyperlink" Target="https://memberbenefits.cipd.co.uk/" TargetMode="External"/><Relationship Id="rId1" Type="http://schemas.openxmlformats.org/officeDocument/2006/relationships/slideLayout" Target="../slideLayouts/slideLayout93.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xml"/><Relationship Id="rId1" Type="http://schemas.openxmlformats.org/officeDocument/2006/relationships/slideLayout" Target="../slideLayouts/slideLayout88.xml"/><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2.xml"/></Relationships>
</file>

<file path=ppt/slides/_rels/slide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6.png"/><Relationship Id="rId2" Type="http://schemas.openxmlformats.org/officeDocument/2006/relationships/diagramData" Target="../diagrams/data2.xml"/><Relationship Id="rId1" Type="http://schemas.openxmlformats.org/officeDocument/2006/relationships/slideLayout" Target="../slideLayouts/slideLayout7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CIPD Coronavirus webinar series</a:t>
            </a:r>
          </a:p>
        </p:txBody>
      </p:sp>
      <p:sp>
        <p:nvSpPr>
          <p:cNvPr id="3" name="Subtitle 2"/>
          <p:cNvSpPr>
            <a:spLocks noGrp="1"/>
          </p:cNvSpPr>
          <p:nvPr>
            <p:ph type="subTitle" idx="1"/>
          </p:nvPr>
        </p:nvSpPr>
        <p:spPr>
          <a:xfrm>
            <a:off x="852755" y="3602038"/>
            <a:ext cx="7417942" cy="2387600"/>
          </a:xfrm>
        </p:spPr>
        <p:txBody>
          <a:bodyPr vert="horz" lIns="91440" tIns="45720" rIns="91440" bIns="45720" rtlCol="0" anchor="t">
            <a:normAutofit/>
          </a:bodyPr>
          <a:lstStyle/>
          <a:p>
            <a:endParaRPr lang="en-US" dirty="0"/>
          </a:p>
          <a:p>
            <a:r>
              <a:rPr lang="en-GB" sz="3100" dirty="0">
                <a:latin typeface="Arial"/>
                <a:cs typeface="Arial"/>
              </a:rPr>
              <a:t>Understanding the impact of long COVID</a:t>
            </a:r>
          </a:p>
          <a:p>
            <a:endParaRPr lang="en-GB" sz="3100" dirty="0"/>
          </a:p>
          <a:p>
            <a:r>
              <a:rPr lang="en-GB" sz="3100" dirty="0">
                <a:latin typeface="Arial"/>
                <a:cs typeface="Arial"/>
              </a:rPr>
              <a:t>27 September 2021</a:t>
            </a:r>
          </a:p>
        </p:txBody>
      </p:sp>
    </p:spTree>
    <p:extLst>
      <p:ext uri="{BB962C8B-B14F-4D97-AF65-F5344CB8AC3E}">
        <p14:creationId xmlns:p14="http://schemas.microsoft.com/office/powerpoint/2010/main" val="1055503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293" y="4396989"/>
            <a:ext cx="7793297" cy="1027520"/>
          </a:xfrm>
        </p:spPr>
        <p:txBody>
          <a:bodyPr/>
          <a:lstStyle/>
          <a:p>
            <a:r>
              <a:rPr lang="en-GB" sz="2000" b="1" dirty="0"/>
              <a:t>Dr Joanna </a:t>
            </a:r>
            <a:r>
              <a:rPr lang="en-GB" sz="2000" b="1" dirty="0" err="1"/>
              <a:t>Yarker</a:t>
            </a:r>
            <a:r>
              <a:rPr lang="en-GB" sz="2000" b="1" dirty="0"/>
              <a:t>, Affinity Health at Work</a:t>
            </a:r>
          </a:p>
          <a:p>
            <a:r>
              <a:rPr lang="en-US" dirty="0">
                <a:solidFill>
                  <a:srgbClr val="0070C0"/>
                </a:solidFill>
                <a:latin typeface="Calibri" panose="020F0502020204030204"/>
                <a:hlinkClick r:id="rId2">
                  <a:extLst>
                    <a:ext uri="{A12FA001-AC4F-418D-AE19-62706E023703}">
                      <ahyp:hlinkClr xmlns:ahyp="http://schemas.microsoft.com/office/drawing/2018/hyperlinkcolor" val="tx"/>
                    </a:ext>
                  </a:extLst>
                </a:hlinkClick>
              </a:rPr>
              <a:t>jo@affinityhealthatwork.com</a:t>
            </a:r>
            <a:endParaRPr lang="en-US" dirty="0">
              <a:solidFill>
                <a:srgbClr val="0070C0"/>
              </a:solidFill>
            </a:endParaRPr>
          </a:p>
        </p:txBody>
      </p:sp>
    </p:spTree>
    <p:extLst>
      <p:ext uri="{BB962C8B-B14F-4D97-AF65-F5344CB8AC3E}">
        <p14:creationId xmlns:p14="http://schemas.microsoft.com/office/powerpoint/2010/main" val="36015165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C16188F7-17DE-9249-BDEA-8F4D16F68561}"/>
              </a:ext>
            </a:extLst>
          </p:cNvPr>
          <p:cNvSpPr>
            <a:spLocks noGrp="1"/>
          </p:cNvSpPr>
          <p:nvPr>
            <p:ph type="ctrTitle" idx="4294967295"/>
          </p:nvPr>
        </p:nvSpPr>
        <p:spPr>
          <a:xfrm>
            <a:off x="0" y="857251"/>
            <a:ext cx="4448710" cy="389968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38125"/>
            <a:r>
              <a:rPr lang="en-GB" sz="2250" dirty="0"/>
              <a:t>Working with Long Covid - Using the IGLOO Model to help people return to, and stay at, work following Long Covid absence</a:t>
            </a:r>
            <a:endParaRPr lang="en-US" sz="2250" dirty="0">
              <a:latin typeface="+mj-lt"/>
            </a:endParaRPr>
          </a:p>
        </p:txBody>
      </p:sp>
      <p:sp>
        <p:nvSpPr>
          <p:cNvPr id="3" name="TextBox 2">
            <a:extLst>
              <a:ext uri="{FF2B5EF4-FFF2-40B4-BE49-F238E27FC236}">
                <a16:creationId xmlns:a16="http://schemas.microsoft.com/office/drawing/2014/main" id="{5A01812D-6791-4447-9D31-C7F0558C46ED}"/>
              </a:ext>
            </a:extLst>
          </p:cNvPr>
          <p:cNvSpPr txBox="1"/>
          <p:nvPr/>
        </p:nvSpPr>
        <p:spPr>
          <a:xfrm>
            <a:off x="7866459" y="860393"/>
            <a:ext cx="1269000" cy="507831"/>
          </a:xfrm>
          <a:prstGeom prst="rect">
            <a:avLst/>
          </a:prstGeom>
          <a:noFill/>
        </p:spPr>
        <p:txBody>
          <a:bodyPr wrap="square" rtlCol="0">
            <a:spAutoFit/>
          </a:bodyPr>
          <a:lstStyle/>
          <a:p>
            <a:pPr defTabSz="685800"/>
            <a:r>
              <a:rPr lang="en-US" sz="1350" dirty="0">
                <a:solidFill>
                  <a:prstClr val="black"/>
                </a:solidFill>
                <a:latin typeface="Calibri" panose="020F0502020204030204"/>
              </a:rPr>
              <a:t>Insert company logo</a:t>
            </a:r>
          </a:p>
        </p:txBody>
      </p:sp>
      <p:pic>
        <p:nvPicPr>
          <p:cNvPr id="10" name="Picture 9">
            <a:extLst>
              <a:ext uri="{FF2B5EF4-FFF2-40B4-BE49-F238E27FC236}">
                <a16:creationId xmlns:a16="http://schemas.microsoft.com/office/drawing/2014/main" id="{C84A8B72-A6F8-B64A-B3A2-5004562240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202" y="6029378"/>
            <a:ext cx="825545" cy="540000"/>
          </a:xfrm>
          <a:prstGeom prst="rect">
            <a:avLst/>
          </a:prstGeom>
        </p:spPr>
      </p:pic>
      <p:pic>
        <p:nvPicPr>
          <p:cNvPr id="14" name="Picture 13">
            <a:extLst>
              <a:ext uri="{FF2B5EF4-FFF2-40B4-BE49-F238E27FC236}">
                <a16:creationId xmlns:a16="http://schemas.microsoft.com/office/drawing/2014/main" id="{0DA916A2-E2BF-AF45-A27E-38595445B8C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1862" y="6117116"/>
            <a:ext cx="1171988" cy="364524"/>
          </a:xfrm>
          <a:prstGeom prst="rect">
            <a:avLst/>
          </a:prstGeom>
        </p:spPr>
      </p:pic>
      <p:pic>
        <p:nvPicPr>
          <p:cNvPr id="17" name="Picture 16" descr="A picture containing game&#10;&#10;Description automatically generated">
            <a:extLst>
              <a:ext uri="{FF2B5EF4-FFF2-40B4-BE49-F238E27FC236}">
                <a16:creationId xmlns:a16="http://schemas.microsoft.com/office/drawing/2014/main" id="{8E542213-8C85-4840-A772-D0201993AA52}"/>
              </a:ext>
            </a:extLst>
          </p:cNvPr>
          <p:cNvPicPr>
            <a:picLocks noChangeAspect="1"/>
          </p:cNvPicPr>
          <p:nvPr/>
        </p:nvPicPr>
        <p:blipFill rotWithShape="1">
          <a:blip r:embed="rId5"/>
          <a:srcRect t="23158" b="8910"/>
          <a:stretch/>
        </p:blipFill>
        <p:spPr>
          <a:xfrm>
            <a:off x="4448710" y="857251"/>
            <a:ext cx="4702953" cy="3899684"/>
          </a:xfrm>
          <a:prstGeom prst="rect">
            <a:avLst/>
          </a:prstGeom>
        </p:spPr>
      </p:pic>
      <p:pic>
        <p:nvPicPr>
          <p:cNvPr id="20" name="Picture 19">
            <a:extLst>
              <a:ext uri="{FF2B5EF4-FFF2-40B4-BE49-F238E27FC236}">
                <a16:creationId xmlns:a16="http://schemas.microsoft.com/office/drawing/2014/main" id="{88C94A9D-A28F-B840-9192-289C11853E0A}"/>
              </a:ext>
            </a:extLst>
          </p:cNvPr>
          <p:cNvPicPr>
            <a:picLocks noChangeAspect="1"/>
          </p:cNvPicPr>
          <p:nvPr/>
        </p:nvPicPr>
        <p:blipFill>
          <a:blip r:embed="rId6"/>
          <a:stretch>
            <a:fillRect/>
          </a:stretch>
        </p:blipFill>
        <p:spPr>
          <a:xfrm>
            <a:off x="8349457" y="5901029"/>
            <a:ext cx="559889" cy="668349"/>
          </a:xfrm>
          <a:prstGeom prst="rect">
            <a:avLst/>
          </a:prstGeom>
        </p:spPr>
      </p:pic>
    </p:spTree>
    <p:extLst>
      <p:ext uri="{BB962C8B-B14F-4D97-AF65-F5344CB8AC3E}">
        <p14:creationId xmlns:p14="http://schemas.microsoft.com/office/powerpoint/2010/main" val="2504903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FE7BEE0-DD1B-FA43-BF4B-9B90C23AB39A}"/>
              </a:ext>
            </a:extLst>
          </p:cNvPr>
          <p:cNvSpPr>
            <a:spLocks noGrp="1"/>
          </p:cNvSpPr>
          <p:nvPr>
            <p:ph type="subTitle" idx="1"/>
          </p:nvPr>
        </p:nvSpPr>
        <p:spPr>
          <a:xfrm>
            <a:off x="208412" y="1834829"/>
            <a:ext cx="6780584" cy="2680335"/>
          </a:xfrm>
          <a:noFill/>
        </p:spPr>
        <p:txBody>
          <a:bodyPr>
            <a:noAutofit/>
          </a:bodyPr>
          <a:lstStyle/>
          <a:p>
            <a:pPr algn="l"/>
            <a:r>
              <a:rPr lang="en-GB" sz="1500" b="1" dirty="0">
                <a:solidFill>
                  <a:schemeClr val="tx2"/>
                </a:solidFill>
                <a:latin typeface="+mj-lt"/>
                <a:cs typeface="Calibri" panose="020F0502020204030204" pitchFamily="34" charset="0"/>
              </a:rPr>
              <a:t>TOO MANY</a:t>
            </a:r>
          </a:p>
          <a:p>
            <a:pPr algn="l"/>
            <a:r>
              <a:rPr lang="en-GB" sz="1500" dirty="0">
                <a:solidFill>
                  <a:schemeClr val="tx2"/>
                </a:solidFill>
                <a:latin typeface="+mj-lt"/>
                <a:cs typeface="Calibri" panose="020F0502020204030204" pitchFamily="34" charset="0"/>
              </a:rPr>
              <a:t>Over 2 million adults in England may have had </a:t>
            </a:r>
            <a:r>
              <a:rPr lang="en-GB" sz="1500" dirty="0">
                <a:solidFill>
                  <a:srgbClr val="44546A"/>
                </a:solidFill>
                <a:latin typeface="+mj-lt"/>
                <a:cs typeface="Calibri" panose="020F0502020204030204" pitchFamily="34" charset="0"/>
              </a:rPr>
              <a:t>Long</a:t>
            </a:r>
            <a:r>
              <a:rPr lang="en-GB" sz="1500" dirty="0">
                <a:solidFill>
                  <a:schemeClr val="tx2"/>
                </a:solidFill>
                <a:latin typeface="+mj-lt"/>
                <a:cs typeface="Calibri" panose="020F0502020204030204" pitchFamily="34" charset="0"/>
              </a:rPr>
              <a:t> </a:t>
            </a:r>
            <a:r>
              <a:rPr lang="en-GB" sz="1500" dirty="0">
                <a:solidFill>
                  <a:srgbClr val="44546A"/>
                </a:solidFill>
                <a:latin typeface="+mj-lt"/>
                <a:cs typeface="Calibri" panose="020F0502020204030204" pitchFamily="34" charset="0"/>
              </a:rPr>
              <a:t>Covid (</a:t>
            </a:r>
            <a:r>
              <a:rPr lang="en-GB" sz="1500" dirty="0">
                <a:solidFill>
                  <a:srgbClr val="44546A"/>
                </a:solidFill>
                <a:latin typeface="+mj-lt"/>
              </a:rPr>
              <a:t>Whitaker</a:t>
            </a:r>
            <a:r>
              <a:rPr lang="en-GB" sz="1500" dirty="0">
                <a:solidFill>
                  <a:srgbClr val="44546A"/>
                </a:solidFill>
                <a:latin typeface="+mj-lt"/>
                <a:cs typeface="Calibri" panose="020F0502020204030204" pitchFamily="34" charset="0"/>
              </a:rPr>
              <a:t> et al., 2021)</a:t>
            </a:r>
          </a:p>
          <a:p>
            <a:pPr algn="l"/>
            <a:r>
              <a:rPr lang="en-GB" sz="1500" dirty="0">
                <a:solidFill>
                  <a:srgbClr val="44546A"/>
                </a:solidFill>
                <a:latin typeface="+mj-lt"/>
                <a:cs typeface="Calibri" panose="020F0502020204030204" pitchFamily="34" charset="0"/>
              </a:rPr>
              <a:t>Lunt et al. (2021) found that less than 15% of employees experiencing long covid had returned to work fully </a:t>
            </a:r>
          </a:p>
          <a:p>
            <a:pPr algn="l"/>
            <a:endParaRPr lang="en-GB" sz="1500" dirty="0">
              <a:solidFill>
                <a:schemeClr val="tx2"/>
              </a:solidFill>
              <a:latin typeface="+mj-lt"/>
              <a:cs typeface="Calibri" panose="020F0502020204030204" pitchFamily="34" charset="0"/>
            </a:endParaRPr>
          </a:p>
          <a:p>
            <a:pPr algn="l"/>
            <a:r>
              <a:rPr lang="en-GB" sz="1500" b="1" dirty="0">
                <a:solidFill>
                  <a:schemeClr val="tx2"/>
                </a:solidFill>
                <a:latin typeface="+mj-lt"/>
                <a:cs typeface="Calibri" panose="020F0502020204030204" pitchFamily="34" charset="0"/>
              </a:rPr>
              <a:t>FOR TOO LONG</a:t>
            </a:r>
          </a:p>
          <a:p>
            <a:pPr algn="l"/>
            <a:r>
              <a:rPr lang="en-GB" sz="1500" dirty="0">
                <a:solidFill>
                  <a:schemeClr val="tx2"/>
                </a:solidFill>
                <a:latin typeface="+mj-lt"/>
                <a:cs typeface="Calibri" panose="020F0502020204030204" pitchFamily="34" charset="0"/>
              </a:rPr>
              <a:t>The longer people stay off, the less likely they are to return</a:t>
            </a:r>
          </a:p>
          <a:p>
            <a:pPr algn="l"/>
            <a:endParaRPr lang="en-GB" sz="1500" b="1" dirty="0">
              <a:solidFill>
                <a:schemeClr val="tx2"/>
              </a:solidFill>
              <a:latin typeface="+mj-lt"/>
              <a:cs typeface="Calibri" panose="020F0502020204030204" pitchFamily="34" charset="0"/>
            </a:endParaRPr>
          </a:p>
          <a:p>
            <a:pPr algn="l"/>
            <a:r>
              <a:rPr lang="en-GB" sz="1500" b="1" dirty="0">
                <a:solidFill>
                  <a:schemeClr val="tx2"/>
                </a:solidFill>
                <a:latin typeface="+mj-lt"/>
                <a:cs typeface="Calibri" panose="020F0502020204030204" pitchFamily="34" charset="0"/>
              </a:rPr>
              <a:t>WITH TOO LITTLE SUPPORT</a:t>
            </a:r>
          </a:p>
          <a:p>
            <a:pPr algn="l"/>
            <a:r>
              <a:rPr lang="en-GB" sz="1500" dirty="0">
                <a:solidFill>
                  <a:schemeClr val="tx2"/>
                </a:solidFill>
                <a:latin typeface="+mj-lt"/>
                <a:cs typeface="Calibri" panose="020F0502020204030204" pitchFamily="34" charset="0"/>
              </a:rPr>
              <a:t>Managers are unsure of what to do or say, they do not know how to make adjustments</a:t>
            </a:r>
          </a:p>
          <a:p>
            <a:pPr indent="-223838" algn="l"/>
            <a:r>
              <a:rPr lang="en-GB" sz="1500" dirty="0">
                <a:solidFill>
                  <a:schemeClr val="tx2"/>
                </a:solidFill>
                <a:latin typeface="+mj-lt"/>
                <a:cs typeface="Calibri" panose="020F0502020204030204" pitchFamily="34" charset="0"/>
              </a:rPr>
              <a:t>Employees are unsure of what to say, or what to do</a:t>
            </a:r>
          </a:p>
          <a:p>
            <a:pPr algn="l"/>
            <a:endParaRPr lang="en-US" sz="1500" dirty="0">
              <a:solidFill>
                <a:srgbClr val="002060"/>
              </a:solidFill>
              <a:latin typeface="+mj-lt"/>
            </a:endParaRPr>
          </a:p>
          <a:p>
            <a:pPr algn="l"/>
            <a:endParaRPr lang="en-US" sz="1500" dirty="0">
              <a:solidFill>
                <a:srgbClr val="002060"/>
              </a:solidFill>
              <a:latin typeface="+mj-lt"/>
            </a:endParaRPr>
          </a:p>
        </p:txBody>
      </p:sp>
      <p:sp>
        <p:nvSpPr>
          <p:cNvPr id="10" name="Text Placeholder 3">
            <a:extLst>
              <a:ext uri="{FF2B5EF4-FFF2-40B4-BE49-F238E27FC236}">
                <a16:creationId xmlns:a16="http://schemas.microsoft.com/office/drawing/2014/main" id="{8E2B7552-4C64-5B49-AEF7-4113437AC948}"/>
              </a:ext>
            </a:extLst>
          </p:cNvPr>
          <p:cNvSpPr txBox="1">
            <a:spLocks/>
          </p:cNvSpPr>
          <p:nvPr/>
        </p:nvSpPr>
        <p:spPr>
          <a:xfrm>
            <a:off x="208413" y="1143556"/>
            <a:ext cx="5200597" cy="8508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GB" sz="2700" dirty="0">
                <a:solidFill>
                  <a:srgbClr val="44546A"/>
                </a:solidFill>
                <a:latin typeface="Calibri Light" panose="020F0302020204030204"/>
                <a:cs typeface="Calibri" panose="020F0502020204030204" pitchFamily="34" charset="0"/>
              </a:rPr>
              <a:t>Sickness absence due to Long Covid </a:t>
            </a:r>
          </a:p>
          <a:p>
            <a:pPr marL="0" indent="0" defTabSz="685800">
              <a:spcBef>
                <a:spcPts val="750"/>
              </a:spcBef>
              <a:buNone/>
            </a:pPr>
            <a:endParaRPr lang="en-US" sz="1800" dirty="0">
              <a:solidFill>
                <a:srgbClr val="44546A"/>
              </a:solidFill>
              <a:latin typeface="Calibri Light" panose="020F0302020204030204"/>
            </a:endParaRPr>
          </a:p>
        </p:txBody>
      </p:sp>
      <p:pic>
        <p:nvPicPr>
          <p:cNvPr id="5" name="Picture 4" descr="Diagram&#10;&#10;Description automatically generated">
            <a:extLst>
              <a:ext uri="{FF2B5EF4-FFF2-40B4-BE49-F238E27FC236}">
                <a16:creationId xmlns:a16="http://schemas.microsoft.com/office/drawing/2014/main" id="{C2B928F0-FA4F-DA49-AF29-E83119F3C315}"/>
              </a:ext>
            </a:extLst>
          </p:cNvPr>
          <p:cNvPicPr>
            <a:picLocks noChangeAspect="1"/>
          </p:cNvPicPr>
          <p:nvPr/>
        </p:nvPicPr>
        <p:blipFill rotWithShape="1">
          <a:blip r:embed="rId3"/>
          <a:srcRect l="51437"/>
          <a:stretch/>
        </p:blipFill>
        <p:spPr>
          <a:xfrm>
            <a:off x="7215106" y="3242107"/>
            <a:ext cx="1657177" cy="1885379"/>
          </a:xfrm>
          <a:prstGeom prst="rect">
            <a:avLst/>
          </a:prstGeom>
          <a:noFill/>
        </p:spPr>
      </p:pic>
      <p:pic>
        <p:nvPicPr>
          <p:cNvPr id="2" name="Picture 1">
            <a:extLst>
              <a:ext uri="{FF2B5EF4-FFF2-40B4-BE49-F238E27FC236}">
                <a16:creationId xmlns:a16="http://schemas.microsoft.com/office/drawing/2014/main" id="{868E5455-E948-4EEC-B16E-CC16AF2AEBA7}"/>
              </a:ext>
            </a:extLst>
          </p:cNvPr>
          <p:cNvPicPr>
            <a:picLocks noChangeAspect="1"/>
          </p:cNvPicPr>
          <p:nvPr/>
        </p:nvPicPr>
        <p:blipFill rotWithShape="1">
          <a:blip r:embed="rId4"/>
          <a:srcRect r="51417"/>
          <a:stretch/>
        </p:blipFill>
        <p:spPr>
          <a:xfrm>
            <a:off x="7130385" y="1358279"/>
            <a:ext cx="1657177" cy="1883828"/>
          </a:xfrm>
          <a:prstGeom prst="rect">
            <a:avLst/>
          </a:prstGeom>
        </p:spPr>
      </p:pic>
    </p:spTree>
    <p:extLst>
      <p:ext uri="{BB962C8B-B14F-4D97-AF65-F5344CB8AC3E}">
        <p14:creationId xmlns:p14="http://schemas.microsoft.com/office/powerpoint/2010/main" val="569618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B10D64-D84A-3746-A6AF-C8C5B55986B6}"/>
              </a:ext>
            </a:extLst>
          </p:cNvPr>
          <p:cNvSpPr>
            <a:spLocks noGrp="1"/>
          </p:cNvSpPr>
          <p:nvPr>
            <p:ph type="body" sz="quarter" idx="10"/>
          </p:nvPr>
        </p:nvSpPr>
        <p:spPr>
          <a:xfrm>
            <a:off x="454569" y="1446631"/>
            <a:ext cx="7060706" cy="499281"/>
          </a:xfrm>
        </p:spPr>
        <p:txBody>
          <a:bodyPr>
            <a:normAutofit lnSpcReduction="10000"/>
          </a:bodyPr>
          <a:lstStyle/>
          <a:p>
            <a:pPr>
              <a:lnSpc>
                <a:spcPct val="80000"/>
              </a:lnSpc>
            </a:pPr>
            <a:r>
              <a:rPr lang="en-US" sz="3300" b="0" spc="-68" dirty="0">
                <a:solidFill>
                  <a:schemeClr val="tx2"/>
                </a:solidFill>
                <a:latin typeface="+mj-lt"/>
                <a:ea typeface="+mj-ea"/>
              </a:rPr>
              <a:t>Individual level</a:t>
            </a:r>
          </a:p>
        </p:txBody>
      </p:sp>
      <p:graphicFrame>
        <p:nvGraphicFramePr>
          <p:cNvPr id="10" name="Table 10">
            <a:extLst>
              <a:ext uri="{FF2B5EF4-FFF2-40B4-BE49-F238E27FC236}">
                <a16:creationId xmlns:a16="http://schemas.microsoft.com/office/drawing/2014/main" id="{F8315342-6FD1-4174-B074-B61AF68FDAC6}"/>
              </a:ext>
            </a:extLst>
          </p:cNvPr>
          <p:cNvGraphicFramePr>
            <a:graphicFrameLocks noGrp="1"/>
          </p:cNvGraphicFramePr>
          <p:nvPr/>
        </p:nvGraphicFramePr>
        <p:xfrm>
          <a:off x="549044" y="1967719"/>
          <a:ext cx="4103919" cy="1938717"/>
        </p:xfrm>
        <a:graphic>
          <a:graphicData uri="http://schemas.openxmlformats.org/drawingml/2006/table">
            <a:tbl>
              <a:tblPr firstRow="1" bandRow="1">
                <a:tableStyleId>{5C22544A-7EE6-4342-B048-85BDC9FD1C3A}</a:tableStyleId>
              </a:tblPr>
              <a:tblGrid>
                <a:gridCol w="4103919">
                  <a:extLst>
                    <a:ext uri="{9D8B030D-6E8A-4147-A177-3AD203B41FA5}">
                      <a16:colId xmlns:a16="http://schemas.microsoft.com/office/drawing/2014/main" val="3626885845"/>
                    </a:ext>
                  </a:extLst>
                </a:gridCol>
              </a:tblGrid>
              <a:tr h="314827">
                <a:tc>
                  <a:txBody>
                    <a:bodyPr/>
                    <a:lstStyle/>
                    <a:p>
                      <a:r>
                        <a:rPr lang="en-GB" sz="1400" dirty="0">
                          <a:solidFill>
                            <a:schemeClr val="bg1"/>
                          </a:solidFill>
                          <a:latin typeface="+mj-lt"/>
                        </a:rPr>
                        <a:t>Work</a:t>
                      </a:r>
                    </a:p>
                  </a:txBody>
                  <a:tcPr marL="68576" marR="68576" marT="34288" marB="34288" anchor="ctr">
                    <a:solidFill>
                      <a:srgbClr val="80BBCB"/>
                    </a:solidFill>
                  </a:tcPr>
                </a:tc>
                <a:extLst>
                  <a:ext uri="{0D108BD9-81ED-4DB2-BD59-A6C34878D82A}">
                    <a16:rowId xmlns:a16="http://schemas.microsoft.com/office/drawing/2014/main" val="1557646443"/>
                  </a:ext>
                </a:extLst>
              </a:tr>
              <a:tr h="480056">
                <a:tc>
                  <a:txBody>
                    <a:bodyPr/>
                    <a:lstStyle/>
                    <a:p>
                      <a:r>
                        <a:rPr lang="en-GB" sz="1400" b="0" kern="1200" dirty="0">
                          <a:solidFill>
                            <a:srgbClr val="44546A"/>
                          </a:solidFill>
                          <a:effectLst/>
                          <a:latin typeface="+mj-lt"/>
                          <a:ea typeface="+mn-ea"/>
                          <a:cs typeface="+mn-cs"/>
                        </a:rPr>
                        <a:t>Coming to terms with reduced work functioning and not being able to push through like before</a:t>
                      </a:r>
                      <a:endParaRPr lang="en-GB" sz="1400" b="0" dirty="0">
                        <a:solidFill>
                          <a:srgbClr val="44546A"/>
                        </a:solidFill>
                        <a:latin typeface="+mj-lt"/>
                      </a:endParaRPr>
                    </a:p>
                  </a:txBody>
                  <a:tcPr marL="68576" marR="68576" marT="34288" marB="34288" anchor="ctr">
                    <a:pattFill prst="pct50">
                      <a:fgClr>
                        <a:srgbClr val="ADCEDC"/>
                      </a:fgClr>
                      <a:bgClr>
                        <a:schemeClr val="bg1"/>
                      </a:bgClr>
                    </a:pattFill>
                  </a:tcPr>
                </a:tc>
                <a:extLst>
                  <a:ext uri="{0D108BD9-81ED-4DB2-BD59-A6C34878D82A}">
                    <a16:rowId xmlns:a16="http://schemas.microsoft.com/office/drawing/2014/main" val="3735998321"/>
                  </a:ext>
                </a:extLst>
              </a:tr>
              <a:tr h="316649">
                <a:tc>
                  <a:txBody>
                    <a:bodyPr/>
                    <a:lstStyle/>
                    <a:p>
                      <a:r>
                        <a:rPr lang="en-US" sz="1400" dirty="0">
                          <a:solidFill>
                            <a:schemeClr val="tx2"/>
                          </a:solidFill>
                          <a:latin typeface="+mj-lt"/>
                        </a:rPr>
                        <a:t>Resetting career expectations (for the time being)</a:t>
                      </a:r>
                      <a:endParaRPr lang="en-GB" sz="1400" dirty="0">
                        <a:solidFill>
                          <a:schemeClr val="tx2"/>
                        </a:solidFill>
                        <a:latin typeface="+mj-lt"/>
                      </a:endParaRPr>
                    </a:p>
                  </a:txBody>
                  <a:tcPr marL="68576" marR="68576" marT="34288" marB="34288" anchor="ctr">
                    <a:pattFill prst="pct50">
                      <a:fgClr>
                        <a:srgbClr val="ADCEDC"/>
                      </a:fgClr>
                      <a:bgClr>
                        <a:schemeClr val="bg1"/>
                      </a:bgClr>
                    </a:pattFill>
                  </a:tcPr>
                </a:tc>
                <a:extLst>
                  <a:ext uri="{0D108BD9-81ED-4DB2-BD59-A6C34878D82A}">
                    <a16:rowId xmlns:a16="http://schemas.microsoft.com/office/drawing/2014/main" val="459752261"/>
                  </a:ext>
                </a:extLst>
              </a:tr>
              <a:tr h="316649">
                <a:tc>
                  <a:txBody>
                    <a:bodyPr/>
                    <a:lstStyle/>
                    <a:p>
                      <a:r>
                        <a:rPr lang="en-GB" sz="1400" b="0" kern="1200" dirty="0">
                          <a:solidFill>
                            <a:srgbClr val="44546A"/>
                          </a:solidFill>
                          <a:effectLst/>
                          <a:latin typeface="+mj-lt"/>
                          <a:ea typeface="+mn-ea"/>
                          <a:cs typeface="+mn-cs"/>
                        </a:rPr>
                        <a:t>Accepting that they cannot work at times</a:t>
                      </a:r>
                    </a:p>
                  </a:txBody>
                  <a:tcPr marL="68576" marR="68576" marT="34288" marB="34288" anchor="ctr">
                    <a:pattFill prst="pct50">
                      <a:fgClr>
                        <a:srgbClr val="ADCEDC"/>
                      </a:fgClr>
                      <a:bgClr>
                        <a:schemeClr val="bg1"/>
                      </a:bgClr>
                    </a:pattFill>
                  </a:tcPr>
                </a:tc>
                <a:extLst>
                  <a:ext uri="{0D108BD9-81ED-4DB2-BD59-A6C34878D82A}">
                    <a16:rowId xmlns:a16="http://schemas.microsoft.com/office/drawing/2014/main" val="2457427612"/>
                  </a:ext>
                </a:extLst>
              </a:tr>
              <a:tr h="480056">
                <a:tc>
                  <a:txBody>
                    <a:bodyPr/>
                    <a:lstStyle/>
                    <a:p>
                      <a:r>
                        <a:rPr lang="en-US" sz="1400" b="0" kern="1200" dirty="0">
                          <a:solidFill>
                            <a:srgbClr val="44546A"/>
                          </a:solidFill>
                          <a:effectLst/>
                          <a:latin typeface="+mj-lt"/>
                          <a:ea typeface="+mn-ea"/>
                          <a:cs typeface="+mn-cs"/>
                        </a:rPr>
                        <a:t>Being open about work functionality - while hard it is necessary </a:t>
                      </a:r>
                      <a:endParaRPr lang="en-GB" sz="1400" b="0" kern="1200" dirty="0">
                        <a:solidFill>
                          <a:srgbClr val="44546A"/>
                        </a:solidFill>
                        <a:effectLst/>
                        <a:latin typeface="+mj-lt"/>
                        <a:ea typeface="+mn-ea"/>
                        <a:cs typeface="+mn-cs"/>
                      </a:endParaRPr>
                    </a:p>
                  </a:txBody>
                  <a:tcPr marL="68576" marR="68576" marT="34288" marB="34288" anchor="ctr">
                    <a:pattFill prst="pct50">
                      <a:fgClr>
                        <a:srgbClr val="ADCEDC"/>
                      </a:fgClr>
                      <a:bgClr>
                        <a:schemeClr val="bg1"/>
                      </a:bgClr>
                    </a:pattFill>
                  </a:tcPr>
                </a:tc>
                <a:extLst>
                  <a:ext uri="{0D108BD9-81ED-4DB2-BD59-A6C34878D82A}">
                    <a16:rowId xmlns:a16="http://schemas.microsoft.com/office/drawing/2014/main" val="1270250102"/>
                  </a:ext>
                </a:extLst>
              </a:tr>
            </a:tbl>
          </a:graphicData>
        </a:graphic>
      </p:graphicFrame>
      <p:graphicFrame>
        <p:nvGraphicFramePr>
          <p:cNvPr id="12" name="Table 10">
            <a:extLst>
              <a:ext uri="{FF2B5EF4-FFF2-40B4-BE49-F238E27FC236}">
                <a16:creationId xmlns:a16="http://schemas.microsoft.com/office/drawing/2014/main" id="{0134A2DF-34DE-4988-BA89-6F41A2C9D51C}"/>
              </a:ext>
            </a:extLst>
          </p:cNvPr>
          <p:cNvGraphicFramePr>
            <a:graphicFrameLocks noGrp="1"/>
          </p:cNvGraphicFramePr>
          <p:nvPr/>
        </p:nvGraphicFramePr>
        <p:xfrm>
          <a:off x="541904" y="3984673"/>
          <a:ext cx="4103919" cy="1443878"/>
        </p:xfrm>
        <a:graphic>
          <a:graphicData uri="http://schemas.openxmlformats.org/drawingml/2006/table">
            <a:tbl>
              <a:tblPr firstRow="1" bandRow="1">
                <a:tableStyleId>{5C22544A-7EE6-4342-B048-85BDC9FD1C3A}</a:tableStyleId>
              </a:tblPr>
              <a:tblGrid>
                <a:gridCol w="4103919">
                  <a:extLst>
                    <a:ext uri="{9D8B030D-6E8A-4147-A177-3AD203B41FA5}">
                      <a16:colId xmlns:a16="http://schemas.microsoft.com/office/drawing/2014/main" val="3626885845"/>
                    </a:ext>
                  </a:extLst>
                </a:gridCol>
              </a:tblGrid>
              <a:tr h="316194">
                <a:tc>
                  <a:txBody>
                    <a:bodyPr/>
                    <a:lstStyle/>
                    <a:p>
                      <a:r>
                        <a:rPr lang="en-GB" sz="1400" dirty="0">
                          <a:latin typeface="+mj-lt"/>
                        </a:rPr>
                        <a:t>Non-work</a:t>
                      </a:r>
                    </a:p>
                  </a:txBody>
                  <a:tcPr marL="68576" marR="68576" marT="34288" marB="34288" anchor="ctr">
                    <a:solidFill>
                      <a:srgbClr val="80BBCB"/>
                    </a:solidFill>
                  </a:tcPr>
                </a:tc>
                <a:extLst>
                  <a:ext uri="{0D108BD9-81ED-4DB2-BD59-A6C34878D82A}">
                    <a16:rowId xmlns:a16="http://schemas.microsoft.com/office/drawing/2014/main" val="1557646443"/>
                  </a:ext>
                </a:extLst>
              </a:tr>
              <a:tr h="316194">
                <a:tc>
                  <a:txBody>
                    <a:bodyPr/>
                    <a:lstStyle/>
                    <a:p>
                      <a:r>
                        <a:rPr lang="en-GB" sz="1400" dirty="0">
                          <a:solidFill>
                            <a:schemeClr val="tx2"/>
                          </a:solidFill>
                          <a:latin typeface="+mj-lt"/>
                        </a:rPr>
                        <a:t>Prioritise self-care</a:t>
                      </a:r>
                    </a:p>
                  </a:txBody>
                  <a:tcPr marL="68576" marR="68576" marT="34288" marB="34288" anchor="ctr">
                    <a:pattFill prst="pct50">
                      <a:fgClr>
                        <a:srgbClr val="ADCEDC"/>
                      </a:fgClr>
                      <a:bgClr>
                        <a:schemeClr val="bg1"/>
                      </a:bgClr>
                    </a:pattFill>
                  </a:tcPr>
                </a:tc>
                <a:extLst>
                  <a:ext uri="{0D108BD9-81ED-4DB2-BD59-A6C34878D82A}">
                    <a16:rowId xmlns:a16="http://schemas.microsoft.com/office/drawing/2014/main" val="3735998321"/>
                  </a:ext>
                </a:extLst>
              </a:tr>
              <a:tr h="480056">
                <a:tc>
                  <a:txBody>
                    <a:bodyPr/>
                    <a:lstStyle/>
                    <a:p>
                      <a:r>
                        <a:rPr lang="en-GB" sz="1400" b="0" kern="1200" dirty="0">
                          <a:solidFill>
                            <a:srgbClr val="44546A"/>
                          </a:solidFill>
                          <a:effectLst/>
                          <a:latin typeface="+mj-lt"/>
                          <a:ea typeface="+mn-ea"/>
                          <a:cs typeface="+mn-cs"/>
                        </a:rPr>
                        <a:t>Accepting slow pace of recovery - two steps forward and one step back</a:t>
                      </a:r>
                      <a:endParaRPr lang="en-GB" sz="1400" b="0" dirty="0">
                        <a:solidFill>
                          <a:srgbClr val="44546A"/>
                        </a:solidFill>
                        <a:latin typeface="+mj-lt"/>
                      </a:endParaRPr>
                    </a:p>
                  </a:txBody>
                  <a:tcPr marL="68576" marR="68576" marT="34288" marB="34288" anchor="ctr">
                    <a:pattFill prst="pct50">
                      <a:fgClr>
                        <a:srgbClr val="ADCEDC"/>
                      </a:fgClr>
                      <a:bgClr>
                        <a:schemeClr val="bg1"/>
                      </a:bgClr>
                    </a:pattFill>
                  </a:tcPr>
                </a:tc>
                <a:extLst>
                  <a:ext uri="{0D108BD9-81ED-4DB2-BD59-A6C34878D82A}">
                    <a16:rowId xmlns:a16="http://schemas.microsoft.com/office/drawing/2014/main" val="459752261"/>
                  </a:ext>
                </a:extLst>
              </a:tr>
              <a:tr h="316194">
                <a:tc>
                  <a:txBody>
                    <a:bodyPr/>
                    <a:lstStyle/>
                    <a:p>
                      <a:r>
                        <a:rPr lang="en-GB" sz="1400" dirty="0">
                          <a:solidFill>
                            <a:schemeClr val="tx2"/>
                          </a:solidFill>
                          <a:latin typeface="+mj-lt"/>
                        </a:rPr>
                        <a:t>……..</a:t>
                      </a:r>
                    </a:p>
                  </a:txBody>
                  <a:tcPr marL="68576" marR="68576" marT="34288" marB="34288" anchor="ctr">
                    <a:pattFill prst="pct50">
                      <a:fgClr>
                        <a:srgbClr val="ADCEDC"/>
                      </a:fgClr>
                      <a:bgClr>
                        <a:schemeClr val="bg1"/>
                      </a:bgClr>
                    </a:pattFill>
                  </a:tcPr>
                </a:tc>
                <a:extLst>
                  <a:ext uri="{0D108BD9-81ED-4DB2-BD59-A6C34878D82A}">
                    <a16:rowId xmlns:a16="http://schemas.microsoft.com/office/drawing/2014/main" val="2457427612"/>
                  </a:ext>
                </a:extLst>
              </a:tr>
            </a:tbl>
          </a:graphicData>
        </a:graphic>
      </p:graphicFrame>
      <p:pic>
        <p:nvPicPr>
          <p:cNvPr id="5" name="Picture 4" descr="A picture containing drawing&#10;&#10;Description automatically generated">
            <a:extLst>
              <a:ext uri="{FF2B5EF4-FFF2-40B4-BE49-F238E27FC236}">
                <a16:creationId xmlns:a16="http://schemas.microsoft.com/office/drawing/2014/main" id="{3CA2C34E-8FFA-4F6C-9BD7-F44913DF40FF}"/>
              </a:ext>
            </a:extLst>
          </p:cNvPr>
          <p:cNvPicPr>
            <a:picLocks noChangeAspect="1"/>
          </p:cNvPicPr>
          <p:nvPr/>
        </p:nvPicPr>
        <p:blipFill rotWithShape="1">
          <a:blip r:embed="rId3"/>
          <a:srcRect l="7887" t="52022" r="6561" b="7757"/>
          <a:stretch/>
        </p:blipFill>
        <p:spPr>
          <a:xfrm>
            <a:off x="4989127" y="1967718"/>
            <a:ext cx="3475194" cy="3443651"/>
          </a:xfrm>
          <a:prstGeom prst="rect">
            <a:avLst/>
          </a:prstGeom>
        </p:spPr>
      </p:pic>
      <p:sp>
        <p:nvSpPr>
          <p:cNvPr id="14" name="Footer Placeholder 4">
            <a:extLst>
              <a:ext uri="{FF2B5EF4-FFF2-40B4-BE49-F238E27FC236}">
                <a16:creationId xmlns:a16="http://schemas.microsoft.com/office/drawing/2014/main" id="{4785F97D-69B7-A348-A03A-6472ED614550}"/>
              </a:ext>
            </a:extLst>
          </p:cNvPr>
          <p:cNvSpPr txBox="1">
            <a:spLocks/>
          </p:cNvSpPr>
          <p:nvPr/>
        </p:nvSpPr>
        <p:spPr>
          <a:xfrm>
            <a:off x="2451445" y="6395075"/>
            <a:ext cx="4403036"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r>
              <a:rPr lang="en-US" sz="900" dirty="0" err="1">
                <a:solidFill>
                  <a:prstClr val="black"/>
                </a:solidFill>
                <a:latin typeface="Calibri" panose="020F0502020204030204"/>
              </a:rPr>
              <a:t>Dr</a:t>
            </a:r>
            <a:r>
              <a:rPr lang="en-US" sz="900" dirty="0">
                <a:solidFill>
                  <a:prstClr val="black"/>
                </a:solidFill>
                <a:latin typeface="Calibri" panose="020F0502020204030204"/>
              </a:rPr>
              <a:t> Joanna Yarker | E: </a:t>
            </a:r>
            <a:r>
              <a:rPr lang="en-US" sz="900" dirty="0">
                <a:solidFill>
                  <a:prstClr val="black"/>
                </a:solidFill>
                <a:latin typeface="Calibri" panose="020F0502020204030204"/>
                <a:hlinkClick r:id="rId4"/>
              </a:rPr>
              <a:t>jo@affinityhealthatwork.com</a:t>
            </a:r>
            <a:r>
              <a:rPr lang="en-US" sz="900" dirty="0">
                <a:solidFill>
                  <a:prstClr val="black"/>
                </a:solidFill>
                <a:latin typeface="Calibri" panose="020F0502020204030204"/>
              </a:rPr>
              <a:t> | </a:t>
            </a:r>
            <a:r>
              <a:rPr lang="en-US" sz="900" dirty="0" err="1">
                <a:solidFill>
                  <a:prstClr val="black"/>
                </a:solidFill>
                <a:latin typeface="Calibri" panose="020F0502020204030204"/>
              </a:rPr>
              <a:t>www.affinityhealthatwork.co.uk</a:t>
            </a:r>
            <a:r>
              <a:rPr lang="en-US" sz="900" dirty="0">
                <a:solidFill>
                  <a:prstClr val="black"/>
                </a:solidFill>
                <a:latin typeface="Calibri" panose="020F0502020204030204"/>
              </a:rPr>
              <a:t> </a:t>
            </a:r>
          </a:p>
        </p:txBody>
      </p:sp>
      <p:pic>
        <p:nvPicPr>
          <p:cNvPr id="15" name="Picture 14">
            <a:extLst>
              <a:ext uri="{FF2B5EF4-FFF2-40B4-BE49-F238E27FC236}">
                <a16:creationId xmlns:a16="http://schemas.microsoft.com/office/drawing/2014/main" id="{EBFB65C4-FD58-4140-9CDB-89BB01BDBAE7}"/>
              </a:ext>
            </a:extLst>
          </p:cNvPr>
          <p:cNvPicPr>
            <a:picLocks noChangeAspect="1"/>
          </p:cNvPicPr>
          <p:nvPr/>
        </p:nvPicPr>
        <p:blipFill>
          <a:blip r:embed="rId5"/>
          <a:srcRect/>
          <a:stretch/>
        </p:blipFill>
        <p:spPr>
          <a:xfrm>
            <a:off x="8205588" y="6233093"/>
            <a:ext cx="753047" cy="461370"/>
          </a:xfrm>
          <a:prstGeom prst="rect">
            <a:avLst/>
          </a:prstGeom>
        </p:spPr>
      </p:pic>
      <p:pic>
        <p:nvPicPr>
          <p:cNvPr id="11" name="Picture 10">
            <a:extLst>
              <a:ext uri="{FF2B5EF4-FFF2-40B4-BE49-F238E27FC236}">
                <a16:creationId xmlns:a16="http://schemas.microsoft.com/office/drawing/2014/main" id="{20605A1F-2C0C-2C46-BFBC-E4693514241D}"/>
              </a:ext>
            </a:extLst>
          </p:cNvPr>
          <p:cNvPicPr>
            <a:picLocks noChangeAspect="1"/>
          </p:cNvPicPr>
          <p:nvPr/>
        </p:nvPicPr>
        <p:blipFill>
          <a:blip r:embed="rId6"/>
          <a:stretch>
            <a:fillRect/>
          </a:stretch>
        </p:blipFill>
        <p:spPr>
          <a:xfrm>
            <a:off x="192415" y="6099097"/>
            <a:ext cx="495893" cy="591955"/>
          </a:xfrm>
          <a:prstGeom prst="rect">
            <a:avLst/>
          </a:prstGeom>
        </p:spPr>
      </p:pic>
    </p:spTree>
    <p:extLst>
      <p:ext uri="{BB962C8B-B14F-4D97-AF65-F5344CB8AC3E}">
        <p14:creationId xmlns:p14="http://schemas.microsoft.com/office/powerpoint/2010/main" val="2250484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B10D64-D84A-3746-A6AF-C8C5B55986B6}"/>
              </a:ext>
            </a:extLst>
          </p:cNvPr>
          <p:cNvSpPr>
            <a:spLocks noGrp="1"/>
          </p:cNvSpPr>
          <p:nvPr>
            <p:ph type="body" sz="quarter" idx="10"/>
          </p:nvPr>
        </p:nvSpPr>
        <p:spPr>
          <a:xfrm>
            <a:off x="450459" y="1461797"/>
            <a:ext cx="7060706" cy="499281"/>
          </a:xfrm>
        </p:spPr>
        <p:txBody>
          <a:bodyPr>
            <a:normAutofit lnSpcReduction="10000"/>
          </a:bodyPr>
          <a:lstStyle/>
          <a:p>
            <a:pPr>
              <a:lnSpc>
                <a:spcPct val="80000"/>
              </a:lnSpc>
            </a:pPr>
            <a:r>
              <a:rPr lang="en-US" sz="3300" b="0" spc="-68" dirty="0">
                <a:solidFill>
                  <a:schemeClr val="tx2"/>
                </a:solidFill>
                <a:latin typeface="+mj-lt"/>
                <a:ea typeface="+mj-ea"/>
              </a:rPr>
              <a:t>Group level</a:t>
            </a:r>
          </a:p>
        </p:txBody>
      </p:sp>
      <p:graphicFrame>
        <p:nvGraphicFramePr>
          <p:cNvPr id="7" name="Table 10">
            <a:extLst>
              <a:ext uri="{FF2B5EF4-FFF2-40B4-BE49-F238E27FC236}">
                <a16:creationId xmlns:a16="http://schemas.microsoft.com/office/drawing/2014/main" id="{C7A120AA-692E-4D81-8BF8-4159328B3182}"/>
              </a:ext>
            </a:extLst>
          </p:cNvPr>
          <p:cNvGraphicFramePr>
            <a:graphicFrameLocks noGrp="1"/>
          </p:cNvGraphicFramePr>
          <p:nvPr/>
        </p:nvGraphicFramePr>
        <p:xfrm>
          <a:off x="521495" y="2132359"/>
          <a:ext cx="4131468" cy="1252697"/>
        </p:xfrm>
        <a:graphic>
          <a:graphicData uri="http://schemas.openxmlformats.org/drawingml/2006/table">
            <a:tbl>
              <a:tblPr firstRow="1" bandRow="1">
                <a:tableStyleId>{5C22544A-7EE6-4342-B048-85BDC9FD1C3A}</a:tableStyleId>
              </a:tblPr>
              <a:tblGrid>
                <a:gridCol w="4131468">
                  <a:extLst>
                    <a:ext uri="{9D8B030D-6E8A-4147-A177-3AD203B41FA5}">
                      <a16:colId xmlns:a16="http://schemas.microsoft.com/office/drawing/2014/main" val="3626885845"/>
                    </a:ext>
                  </a:extLst>
                </a:gridCol>
              </a:tblGrid>
              <a:tr h="274316">
                <a:tc>
                  <a:txBody>
                    <a:bodyPr/>
                    <a:lstStyle/>
                    <a:p>
                      <a:r>
                        <a:rPr lang="en-GB" sz="1400" dirty="0">
                          <a:latin typeface="+mj-lt"/>
                        </a:rPr>
                        <a:t>Work</a:t>
                      </a:r>
                    </a:p>
                  </a:txBody>
                  <a:tcPr marL="68576" marR="68576" marT="34288" marB="34288">
                    <a:solidFill>
                      <a:srgbClr val="80BBCB"/>
                    </a:solidFill>
                  </a:tcPr>
                </a:tc>
                <a:extLst>
                  <a:ext uri="{0D108BD9-81ED-4DB2-BD59-A6C34878D82A}">
                    <a16:rowId xmlns:a16="http://schemas.microsoft.com/office/drawing/2014/main" val="1557646443"/>
                  </a:ext>
                </a:extLst>
              </a:tr>
              <a:tr h="370631">
                <a:tc>
                  <a:txBody>
                    <a:bodyPr/>
                    <a:lstStyle/>
                    <a:p>
                      <a:r>
                        <a:rPr lang="en-GB" sz="1400" b="0" kern="1200" dirty="0">
                          <a:solidFill>
                            <a:srgbClr val="44546A"/>
                          </a:solidFill>
                          <a:effectLst/>
                          <a:latin typeface="+mj-lt"/>
                          <a:ea typeface="+mn-ea"/>
                          <a:cs typeface="+mn-cs"/>
                        </a:rPr>
                        <a:t>Instrumental support – stepping in to help with tasks</a:t>
                      </a:r>
                      <a:endParaRPr lang="en-GB" sz="1400" b="0" dirty="0">
                        <a:solidFill>
                          <a:srgbClr val="44546A"/>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3735998321"/>
                  </a:ext>
                </a:extLst>
              </a:tr>
              <a:tr h="318194">
                <a:tc>
                  <a:txBody>
                    <a:bodyPr/>
                    <a:lstStyle/>
                    <a:p>
                      <a:r>
                        <a:rPr lang="en-GB" sz="1400" dirty="0">
                          <a:solidFill>
                            <a:schemeClr val="tx2"/>
                          </a:solidFill>
                          <a:latin typeface="+mj-lt"/>
                        </a:rPr>
                        <a:t>Accepting a slower pace of work</a:t>
                      </a:r>
                    </a:p>
                  </a:txBody>
                  <a:tcPr marL="68576" marR="68576" marT="34288" marB="34288">
                    <a:pattFill prst="pct50">
                      <a:fgClr>
                        <a:srgbClr val="ADCEDC"/>
                      </a:fgClr>
                      <a:bgClr>
                        <a:schemeClr val="bg1"/>
                      </a:bgClr>
                    </a:pattFill>
                  </a:tcPr>
                </a:tc>
                <a:extLst>
                  <a:ext uri="{0D108BD9-81ED-4DB2-BD59-A6C34878D82A}">
                    <a16:rowId xmlns:a16="http://schemas.microsoft.com/office/drawing/2014/main" val="459752261"/>
                  </a:ext>
                </a:extLst>
              </a:tr>
              <a:tr h="274316">
                <a:tc>
                  <a:txBody>
                    <a:bodyPr/>
                    <a:lstStyle/>
                    <a:p>
                      <a:r>
                        <a:rPr lang="sv-SE" sz="1400" dirty="0">
                          <a:solidFill>
                            <a:schemeClr val="tx2"/>
                          </a:solidFill>
                          <a:latin typeface="+mj-lt"/>
                        </a:rPr>
                        <a:t>.......</a:t>
                      </a:r>
                      <a:endParaRPr lang="en-GB" sz="1400" dirty="0">
                        <a:solidFill>
                          <a:schemeClr val="tx2"/>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2457427612"/>
                  </a:ext>
                </a:extLst>
              </a:tr>
            </a:tbl>
          </a:graphicData>
        </a:graphic>
      </p:graphicFrame>
      <p:graphicFrame>
        <p:nvGraphicFramePr>
          <p:cNvPr id="8" name="Table 10">
            <a:extLst>
              <a:ext uri="{FF2B5EF4-FFF2-40B4-BE49-F238E27FC236}">
                <a16:creationId xmlns:a16="http://schemas.microsoft.com/office/drawing/2014/main" id="{FC4AD258-2D28-4BAE-8C60-13E9D1C78BBF}"/>
              </a:ext>
            </a:extLst>
          </p:cNvPr>
          <p:cNvGraphicFramePr>
            <a:graphicFrameLocks noGrp="1"/>
          </p:cNvGraphicFramePr>
          <p:nvPr/>
        </p:nvGraphicFramePr>
        <p:xfrm>
          <a:off x="521493" y="3810072"/>
          <a:ext cx="4131468" cy="1237460"/>
        </p:xfrm>
        <a:graphic>
          <a:graphicData uri="http://schemas.openxmlformats.org/drawingml/2006/table">
            <a:tbl>
              <a:tblPr firstRow="1" bandRow="1">
                <a:tableStyleId>{5C22544A-7EE6-4342-B048-85BDC9FD1C3A}</a:tableStyleId>
              </a:tblPr>
              <a:tblGrid>
                <a:gridCol w="4131468">
                  <a:extLst>
                    <a:ext uri="{9D8B030D-6E8A-4147-A177-3AD203B41FA5}">
                      <a16:colId xmlns:a16="http://schemas.microsoft.com/office/drawing/2014/main" val="3626885845"/>
                    </a:ext>
                  </a:extLst>
                </a:gridCol>
              </a:tblGrid>
              <a:tr h="309365">
                <a:tc>
                  <a:txBody>
                    <a:bodyPr/>
                    <a:lstStyle/>
                    <a:p>
                      <a:r>
                        <a:rPr lang="en-GB" sz="1400" dirty="0">
                          <a:latin typeface="+mj-lt"/>
                        </a:rPr>
                        <a:t>Non-work</a:t>
                      </a:r>
                    </a:p>
                  </a:txBody>
                  <a:tcPr marL="68576" marR="68576" marT="34288" marB="34288">
                    <a:solidFill>
                      <a:srgbClr val="80BBCB"/>
                    </a:solidFill>
                  </a:tcPr>
                </a:tc>
                <a:extLst>
                  <a:ext uri="{0D108BD9-81ED-4DB2-BD59-A6C34878D82A}">
                    <a16:rowId xmlns:a16="http://schemas.microsoft.com/office/drawing/2014/main" val="1557646443"/>
                  </a:ext>
                </a:extLst>
              </a:tr>
              <a:tr h="309365">
                <a:tc>
                  <a:txBody>
                    <a:bodyPr/>
                    <a:lstStyle/>
                    <a:p>
                      <a:r>
                        <a:rPr lang="en-GB" sz="1400" b="0" kern="1200" dirty="0">
                          <a:solidFill>
                            <a:srgbClr val="44546A"/>
                          </a:solidFill>
                          <a:effectLst/>
                          <a:latin typeface="+mj-lt"/>
                          <a:ea typeface="+mn-ea"/>
                          <a:cs typeface="+mn-cs"/>
                        </a:rPr>
                        <a:t>Emotional social support</a:t>
                      </a:r>
                      <a:endParaRPr lang="en-GB" sz="1400" b="0" dirty="0">
                        <a:solidFill>
                          <a:srgbClr val="44546A"/>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3735998321"/>
                  </a:ext>
                </a:extLst>
              </a:tr>
              <a:tr h="309365">
                <a:tc>
                  <a:txBody>
                    <a:bodyPr/>
                    <a:lstStyle/>
                    <a:p>
                      <a:r>
                        <a:rPr lang="en-GB" sz="1400" b="0" kern="1200" dirty="0">
                          <a:solidFill>
                            <a:srgbClr val="44546A"/>
                          </a:solidFill>
                          <a:effectLst/>
                          <a:latin typeface="+mj-lt"/>
                          <a:ea typeface="+mn-ea"/>
                          <a:cs typeface="+mn-cs"/>
                        </a:rPr>
                        <a:t>Outside work activities to help with recouperation</a:t>
                      </a:r>
                      <a:endParaRPr lang="en-GB" sz="1400" b="0" dirty="0">
                        <a:solidFill>
                          <a:srgbClr val="44546A"/>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459752261"/>
                  </a:ext>
                </a:extLst>
              </a:tr>
              <a:tr h="309365">
                <a:tc>
                  <a:txBody>
                    <a:bodyPr/>
                    <a:lstStyle/>
                    <a:p>
                      <a:r>
                        <a:rPr lang="en-GB" sz="1400" dirty="0">
                          <a:solidFill>
                            <a:schemeClr val="tx2"/>
                          </a:solidFill>
                          <a:latin typeface="+mj-lt"/>
                        </a:rPr>
                        <a:t>……..</a:t>
                      </a:r>
                    </a:p>
                  </a:txBody>
                  <a:tcPr marL="68576" marR="68576" marT="34288" marB="34288">
                    <a:pattFill prst="pct50">
                      <a:fgClr>
                        <a:srgbClr val="ADCEDC"/>
                      </a:fgClr>
                      <a:bgClr>
                        <a:schemeClr val="bg1"/>
                      </a:bgClr>
                    </a:pattFill>
                  </a:tcPr>
                </a:tc>
                <a:extLst>
                  <a:ext uri="{0D108BD9-81ED-4DB2-BD59-A6C34878D82A}">
                    <a16:rowId xmlns:a16="http://schemas.microsoft.com/office/drawing/2014/main" val="2457427612"/>
                  </a:ext>
                </a:extLst>
              </a:tr>
            </a:tbl>
          </a:graphicData>
        </a:graphic>
      </p:graphicFrame>
      <p:pic>
        <p:nvPicPr>
          <p:cNvPr id="10" name="Picture 9" descr="A picture containing drawing&#10;&#10;Description automatically generated">
            <a:extLst>
              <a:ext uri="{FF2B5EF4-FFF2-40B4-BE49-F238E27FC236}">
                <a16:creationId xmlns:a16="http://schemas.microsoft.com/office/drawing/2014/main" id="{CCB1E89C-DA8E-4037-9A17-CCE6BDFC8D1C}"/>
              </a:ext>
            </a:extLst>
          </p:cNvPr>
          <p:cNvPicPr>
            <a:picLocks noChangeAspect="1"/>
          </p:cNvPicPr>
          <p:nvPr/>
        </p:nvPicPr>
        <p:blipFill rotWithShape="1">
          <a:blip r:embed="rId3"/>
          <a:srcRect t="42399" r="4216" b="12698"/>
          <a:stretch/>
        </p:blipFill>
        <p:spPr>
          <a:xfrm>
            <a:off x="4976813" y="2079441"/>
            <a:ext cx="3482578" cy="2970000"/>
          </a:xfrm>
          <a:prstGeom prst="rect">
            <a:avLst/>
          </a:prstGeom>
        </p:spPr>
      </p:pic>
      <p:sp>
        <p:nvSpPr>
          <p:cNvPr id="11" name="Footer Placeholder 4">
            <a:extLst>
              <a:ext uri="{FF2B5EF4-FFF2-40B4-BE49-F238E27FC236}">
                <a16:creationId xmlns:a16="http://schemas.microsoft.com/office/drawing/2014/main" id="{7D7E2A17-DFC7-42F8-8B62-841647BD5EBA}"/>
              </a:ext>
            </a:extLst>
          </p:cNvPr>
          <p:cNvSpPr txBox="1">
            <a:spLocks/>
          </p:cNvSpPr>
          <p:nvPr/>
        </p:nvSpPr>
        <p:spPr>
          <a:xfrm>
            <a:off x="2451445" y="6395075"/>
            <a:ext cx="4403036"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r>
              <a:rPr lang="en-US" sz="900" dirty="0" err="1">
                <a:solidFill>
                  <a:prstClr val="black"/>
                </a:solidFill>
                <a:latin typeface="Calibri" panose="020F0502020204030204"/>
              </a:rPr>
              <a:t>Dr</a:t>
            </a:r>
            <a:r>
              <a:rPr lang="en-US" sz="900" dirty="0">
                <a:solidFill>
                  <a:prstClr val="black"/>
                </a:solidFill>
                <a:latin typeface="Calibri" panose="020F0502020204030204"/>
              </a:rPr>
              <a:t> Joanna Yarker | E: </a:t>
            </a:r>
            <a:r>
              <a:rPr lang="en-US" sz="900" dirty="0">
                <a:solidFill>
                  <a:prstClr val="black"/>
                </a:solidFill>
                <a:latin typeface="Calibri" panose="020F0502020204030204"/>
                <a:hlinkClick r:id="rId4"/>
              </a:rPr>
              <a:t>jo@affinityhealthatwork.com</a:t>
            </a:r>
            <a:r>
              <a:rPr lang="en-US" sz="900" dirty="0">
                <a:solidFill>
                  <a:prstClr val="black"/>
                </a:solidFill>
                <a:latin typeface="Calibri" panose="020F0502020204030204"/>
              </a:rPr>
              <a:t> | </a:t>
            </a:r>
            <a:r>
              <a:rPr lang="en-US" sz="900" dirty="0" err="1">
                <a:solidFill>
                  <a:prstClr val="black"/>
                </a:solidFill>
                <a:latin typeface="Calibri" panose="020F0502020204030204"/>
              </a:rPr>
              <a:t>www.affinityhealthatwork.co.uk</a:t>
            </a:r>
            <a:r>
              <a:rPr lang="en-US" sz="900" dirty="0">
                <a:solidFill>
                  <a:prstClr val="black"/>
                </a:solidFill>
                <a:latin typeface="Calibri" panose="020F0502020204030204"/>
              </a:rPr>
              <a:t> </a:t>
            </a:r>
          </a:p>
        </p:txBody>
      </p:sp>
      <p:pic>
        <p:nvPicPr>
          <p:cNvPr id="12" name="Picture 11">
            <a:extLst>
              <a:ext uri="{FF2B5EF4-FFF2-40B4-BE49-F238E27FC236}">
                <a16:creationId xmlns:a16="http://schemas.microsoft.com/office/drawing/2014/main" id="{3BA59F99-4474-4207-A2C0-64E00296C96F}"/>
              </a:ext>
            </a:extLst>
          </p:cNvPr>
          <p:cNvPicPr>
            <a:picLocks noChangeAspect="1"/>
          </p:cNvPicPr>
          <p:nvPr/>
        </p:nvPicPr>
        <p:blipFill>
          <a:blip r:embed="rId5"/>
          <a:srcRect/>
          <a:stretch/>
        </p:blipFill>
        <p:spPr>
          <a:xfrm>
            <a:off x="8205588" y="6233093"/>
            <a:ext cx="753047" cy="461370"/>
          </a:xfrm>
          <a:prstGeom prst="rect">
            <a:avLst/>
          </a:prstGeom>
        </p:spPr>
      </p:pic>
      <p:pic>
        <p:nvPicPr>
          <p:cNvPr id="15" name="Picture 14">
            <a:extLst>
              <a:ext uri="{FF2B5EF4-FFF2-40B4-BE49-F238E27FC236}">
                <a16:creationId xmlns:a16="http://schemas.microsoft.com/office/drawing/2014/main" id="{C0F1399C-87EE-43AF-B43E-7C908FEE85E4}"/>
              </a:ext>
            </a:extLst>
          </p:cNvPr>
          <p:cNvPicPr>
            <a:picLocks noChangeAspect="1"/>
          </p:cNvPicPr>
          <p:nvPr/>
        </p:nvPicPr>
        <p:blipFill>
          <a:blip r:embed="rId6"/>
          <a:stretch>
            <a:fillRect/>
          </a:stretch>
        </p:blipFill>
        <p:spPr>
          <a:xfrm>
            <a:off x="192415" y="6099097"/>
            <a:ext cx="495893" cy="591955"/>
          </a:xfrm>
          <a:prstGeom prst="rect">
            <a:avLst/>
          </a:prstGeom>
        </p:spPr>
      </p:pic>
    </p:spTree>
    <p:extLst>
      <p:ext uri="{BB962C8B-B14F-4D97-AF65-F5344CB8AC3E}">
        <p14:creationId xmlns:p14="http://schemas.microsoft.com/office/powerpoint/2010/main" val="3325633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B10D64-D84A-3746-A6AF-C8C5B55986B6}"/>
              </a:ext>
            </a:extLst>
          </p:cNvPr>
          <p:cNvSpPr>
            <a:spLocks noGrp="1"/>
          </p:cNvSpPr>
          <p:nvPr>
            <p:ph type="body" sz="quarter" idx="10"/>
          </p:nvPr>
        </p:nvSpPr>
        <p:spPr>
          <a:xfrm>
            <a:off x="442196" y="1423507"/>
            <a:ext cx="7060706" cy="553959"/>
          </a:xfrm>
        </p:spPr>
        <p:txBody>
          <a:bodyPr>
            <a:noAutofit/>
          </a:bodyPr>
          <a:lstStyle/>
          <a:p>
            <a:r>
              <a:rPr lang="en-US" sz="3300" b="0" dirty="0">
                <a:solidFill>
                  <a:schemeClr val="tx2"/>
                </a:solidFill>
                <a:latin typeface="+mj-lt"/>
              </a:rPr>
              <a:t>Line manager level</a:t>
            </a:r>
          </a:p>
        </p:txBody>
      </p:sp>
      <p:graphicFrame>
        <p:nvGraphicFramePr>
          <p:cNvPr id="7" name="Table 10">
            <a:extLst>
              <a:ext uri="{FF2B5EF4-FFF2-40B4-BE49-F238E27FC236}">
                <a16:creationId xmlns:a16="http://schemas.microsoft.com/office/drawing/2014/main" id="{29CD28DF-7F29-4D9C-AA0D-110C732B4C27}"/>
              </a:ext>
            </a:extLst>
          </p:cNvPr>
          <p:cNvGraphicFramePr>
            <a:graphicFrameLocks noGrp="1"/>
          </p:cNvGraphicFramePr>
          <p:nvPr/>
        </p:nvGraphicFramePr>
        <p:xfrm>
          <a:off x="550067" y="2115723"/>
          <a:ext cx="4102895" cy="2258498"/>
        </p:xfrm>
        <a:graphic>
          <a:graphicData uri="http://schemas.openxmlformats.org/drawingml/2006/table">
            <a:tbl>
              <a:tblPr firstRow="1" bandRow="1">
                <a:tableStyleId>{5C22544A-7EE6-4342-B048-85BDC9FD1C3A}</a:tableStyleId>
              </a:tblPr>
              <a:tblGrid>
                <a:gridCol w="4102895">
                  <a:extLst>
                    <a:ext uri="{9D8B030D-6E8A-4147-A177-3AD203B41FA5}">
                      <a16:colId xmlns:a16="http://schemas.microsoft.com/office/drawing/2014/main" val="3626885845"/>
                    </a:ext>
                  </a:extLst>
                </a:gridCol>
              </a:tblGrid>
              <a:tr h="315607">
                <a:tc>
                  <a:txBody>
                    <a:bodyPr/>
                    <a:lstStyle/>
                    <a:p>
                      <a:r>
                        <a:rPr lang="en-GB" sz="1400" dirty="0">
                          <a:latin typeface="+mj-lt"/>
                        </a:rPr>
                        <a:t>Work</a:t>
                      </a:r>
                    </a:p>
                  </a:txBody>
                  <a:tcPr marL="68576" marR="68576" marT="34288" marB="34288">
                    <a:solidFill>
                      <a:srgbClr val="80BBCB"/>
                    </a:solidFill>
                  </a:tcPr>
                </a:tc>
                <a:extLst>
                  <a:ext uri="{0D108BD9-81ED-4DB2-BD59-A6C34878D82A}">
                    <a16:rowId xmlns:a16="http://schemas.microsoft.com/office/drawing/2014/main" val="1557646443"/>
                  </a:ext>
                </a:extLst>
              </a:tr>
              <a:tr h="317433">
                <a:tc>
                  <a:txBody>
                    <a:bodyPr/>
                    <a:lstStyle/>
                    <a:p>
                      <a:r>
                        <a:rPr lang="en-GB" sz="1400" b="0" i="0" u="none" strike="noStrike" kern="1200" baseline="0" dirty="0">
                          <a:solidFill>
                            <a:schemeClr val="tx2"/>
                          </a:solidFill>
                          <a:latin typeface="+mj-lt"/>
                          <a:ea typeface="+mn-ea"/>
                          <a:cs typeface="+mn-cs"/>
                        </a:rPr>
                        <a:t>Extending the phased return period (6mths +)</a:t>
                      </a:r>
                      <a:endParaRPr lang="en-GB" sz="1400" dirty="0">
                        <a:solidFill>
                          <a:schemeClr val="tx2"/>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3735998321"/>
                  </a:ext>
                </a:extLst>
              </a:tr>
              <a:tr h="480056">
                <a:tc>
                  <a:txBody>
                    <a:bodyPr/>
                    <a:lstStyle/>
                    <a:p>
                      <a:r>
                        <a:rPr lang="en-GB" sz="1400" b="0" i="0" u="none" strike="noStrike" kern="1200" baseline="0" dirty="0">
                          <a:solidFill>
                            <a:schemeClr val="tx2"/>
                          </a:solidFill>
                          <a:latin typeface="+mj-lt"/>
                          <a:ea typeface="+mn-ea"/>
                          <a:cs typeface="+mn-cs"/>
                        </a:rPr>
                        <a:t>Adjusting tasks e.g. removing cognitively and physically taxing tasks</a:t>
                      </a:r>
                      <a:endParaRPr lang="en-GB" sz="1400" dirty="0">
                        <a:solidFill>
                          <a:schemeClr val="tx2"/>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459752261"/>
                  </a:ext>
                </a:extLst>
              </a:tr>
              <a:tr h="317433">
                <a:tc>
                  <a:txBody>
                    <a:bodyPr/>
                    <a:lstStyle/>
                    <a:p>
                      <a:r>
                        <a:rPr lang="sv-SE" sz="1400" dirty="0" err="1">
                          <a:solidFill>
                            <a:schemeClr val="tx2"/>
                          </a:solidFill>
                          <a:latin typeface="+mj-lt"/>
                        </a:rPr>
                        <a:t>Providing</a:t>
                      </a:r>
                      <a:r>
                        <a:rPr lang="sv-SE" sz="1400" dirty="0">
                          <a:solidFill>
                            <a:schemeClr val="tx2"/>
                          </a:solidFill>
                          <a:latin typeface="+mj-lt"/>
                        </a:rPr>
                        <a:t> </a:t>
                      </a:r>
                      <a:r>
                        <a:rPr lang="sv-SE" sz="1400" dirty="0" err="1">
                          <a:solidFill>
                            <a:schemeClr val="tx2"/>
                          </a:solidFill>
                          <a:latin typeface="+mj-lt"/>
                        </a:rPr>
                        <a:t>opportunities</a:t>
                      </a:r>
                      <a:r>
                        <a:rPr lang="sv-SE" sz="1400" dirty="0">
                          <a:solidFill>
                            <a:schemeClr val="tx2"/>
                          </a:solidFill>
                          <a:latin typeface="+mj-lt"/>
                        </a:rPr>
                        <a:t> to </a:t>
                      </a:r>
                      <a:r>
                        <a:rPr lang="sv-SE" sz="1400" dirty="0" err="1">
                          <a:solidFill>
                            <a:schemeClr val="tx2"/>
                          </a:solidFill>
                          <a:latin typeface="+mj-lt"/>
                        </a:rPr>
                        <a:t>work</a:t>
                      </a:r>
                      <a:r>
                        <a:rPr lang="sv-SE" sz="1400" dirty="0">
                          <a:solidFill>
                            <a:schemeClr val="tx2"/>
                          </a:solidFill>
                          <a:latin typeface="+mj-lt"/>
                        </a:rPr>
                        <a:t> from home </a:t>
                      </a:r>
                      <a:endParaRPr lang="en-GB" sz="1400" dirty="0">
                        <a:solidFill>
                          <a:schemeClr val="tx2"/>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2457427612"/>
                  </a:ext>
                </a:extLst>
              </a:tr>
              <a:tr h="317433">
                <a:tc>
                  <a:txBody>
                    <a:bodyPr/>
                    <a:lstStyle/>
                    <a:p>
                      <a:r>
                        <a:rPr lang="en-GB" sz="1400" dirty="0">
                          <a:solidFill>
                            <a:schemeClr val="tx2"/>
                          </a:solidFill>
                          <a:latin typeface="+mj-lt"/>
                        </a:rPr>
                        <a:t>Providing opportunities to work flexible hours </a:t>
                      </a:r>
                    </a:p>
                  </a:txBody>
                  <a:tcPr marL="68576" marR="68576" marT="34288" marB="34288">
                    <a:pattFill prst="pct50">
                      <a:fgClr>
                        <a:srgbClr val="ADCEDC"/>
                      </a:fgClr>
                      <a:bgClr>
                        <a:schemeClr val="bg1"/>
                      </a:bgClr>
                    </a:pattFill>
                  </a:tcPr>
                </a:tc>
                <a:extLst>
                  <a:ext uri="{0D108BD9-81ED-4DB2-BD59-A6C34878D82A}">
                    <a16:rowId xmlns:a16="http://schemas.microsoft.com/office/drawing/2014/main" val="3702491383"/>
                  </a:ext>
                </a:extLst>
              </a:tr>
              <a:tr h="480056">
                <a:tc>
                  <a:txBody>
                    <a:bodyPr/>
                    <a:lstStyle/>
                    <a:p>
                      <a:r>
                        <a:rPr lang="en-US" sz="1400" dirty="0">
                          <a:solidFill>
                            <a:schemeClr val="tx2"/>
                          </a:solidFill>
                          <a:latin typeface="+mj-lt"/>
                        </a:rPr>
                        <a:t>Taking an </a:t>
                      </a:r>
                      <a:r>
                        <a:rPr lang="en-US" sz="1400" dirty="0" err="1">
                          <a:solidFill>
                            <a:schemeClr val="tx2"/>
                          </a:solidFill>
                          <a:latin typeface="+mj-lt"/>
                        </a:rPr>
                        <a:t>individualised</a:t>
                      </a:r>
                      <a:r>
                        <a:rPr lang="en-US" sz="1400" dirty="0">
                          <a:solidFill>
                            <a:schemeClr val="tx2"/>
                          </a:solidFill>
                          <a:latin typeface="+mj-lt"/>
                        </a:rPr>
                        <a:t> approach, flexing work adjustments on a test and learn basis</a:t>
                      </a:r>
                      <a:endParaRPr lang="en-GB" sz="1400" dirty="0">
                        <a:solidFill>
                          <a:schemeClr val="tx2"/>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1502937147"/>
                  </a:ext>
                </a:extLst>
              </a:tr>
            </a:tbl>
          </a:graphicData>
        </a:graphic>
      </p:graphicFrame>
      <p:graphicFrame>
        <p:nvGraphicFramePr>
          <p:cNvPr id="8" name="Table 10">
            <a:extLst>
              <a:ext uri="{FF2B5EF4-FFF2-40B4-BE49-F238E27FC236}">
                <a16:creationId xmlns:a16="http://schemas.microsoft.com/office/drawing/2014/main" id="{FA052944-B082-4144-B4E1-D7F9996D4076}"/>
              </a:ext>
            </a:extLst>
          </p:cNvPr>
          <p:cNvGraphicFramePr>
            <a:graphicFrameLocks noGrp="1"/>
          </p:cNvGraphicFramePr>
          <p:nvPr>
            <p:extLst>
              <p:ext uri="{D42A27DB-BD31-4B8C-83A1-F6EECF244321}">
                <p14:modId xmlns:p14="http://schemas.microsoft.com/office/powerpoint/2010/main" val="973667143"/>
              </p:ext>
            </p:extLst>
          </p:nvPr>
        </p:nvGraphicFramePr>
        <p:xfrm>
          <a:off x="550067" y="4412748"/>
          <a:ext cx="4102895" cy="863014"/>
        </p:xfrm>
        <a:graphic>
          <a:graphicData uri="http://schemas.openxmlformats.org/drawingml/2006/table">
            <a:tbl>
              <a:tblPr firstRow="1" bandRow="1">
                <a:tableStyleId>{5C22544A-7EE6-4342-B048-85BDC9FD1C3A}</a:tableStyleId>
              </a:tblPr>
              <a:tblGrid>
                <a:gridCol w="4102895">
                  <a:extLst>
                    <a:ext uri="{9D8B030D-6E8A-4147-A177-3AD203B41FA5}">
                      <a16:colId xmlns:a16="http://schemas.microsoft.com/office/drawing/2014/main" val="3626885845"/>
                    </a:ext>
                  </a:extLst>
                </a:gridCol>
              </a:tblGrid>
              <a:tr h="285130">
                <a:tc>
                  <a:txBody>
                    <a:bodyPr/>
                    <a:lstStyle/>
                    <a:p>
                      <a:r>
                        <a:rPr lang="en-GB" sz="1400" dirty="0">
                          <a:latin typeface="+mj-lt"/>
                        </a:rPr>
                        <a:t>Non-work</a:t>
                      </a:r>
                    </a:p>
                  </a:txBody>
                  <a:tcPr marL="68576" marR="68576" marT="34288" marB="34288">
                    <a:solidFill>
                      <a:srgbClr val="80BBCB"/>
                    </a:solidFill>
                  </a:tcPr>
                </a:tc>
                <a:extLst>
                  <a:ext uri="{0D108BD9-81ED-4DB2-BD59-A6C34878D82A}">
                    <a16:rowId xmlns:a16="http://schemas.microsoft.com/office/drawing/2014/main" val="1557646443"/>
                  </a:ext>
                </a:extLst>
              </a:tr>
              <a:tr h="292754">
                <a:tc>
                  <a:txBody>
                    <a:bodyPr/>
                    <a:lstStyle/>
                    <a:p>
                      <a:r>
                        <a:rPr lang="en-GB" sz="1400" dirty="0">
                          <a:solidFill>
                            <a:schemeClr val="tx2"/>
                          </a:solidFill>
                          <a:latin typeface="+mj-lt"/>
                        </a:rPr>
                        <a:t>***** Absence of links to services for many*****</a:t>
                      </a:r>
                    </a:p>
                  </a:txBody>
                  <a:tcPr marL="68576" marR="68576" marT="34288" marB="34288">
                    <a:pattFill prst="pct50">
                      <a:fgClr>
                        <a:srgbClr val="ADCEDC"/>
                      </a:fgClr>
                      <a:bgClr>
                        <a:schemeClr val="bg1"/>
                      </a:bgClr>
                    </a:pattFill>
                  </a:tcPr>
                </a:tc>
                <a:extLst>
                  <a:ext uri="{0D108BD9-81ED-4DB2-BD59-A6C34878D82A}">
                    <a16:rowId xmlns:a16="http://schemas.microsoft.com/office/drawing/2014/main" val="3735998321"/>
                  </a:ext>
                </a:extLst>
              </a:tr>
              <a:tr h="285130">
                <a:tc>
                  <a:txBody>
                    <a:bodyPr/>
                    <a:lstStyle/>
                    <a:p>
                      <a:endParaRPr lang="en-GB" sz="1400" dirty="0">
                        <a:solidFill>
                          <a:schemeClr val="tx2"/>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459752261"/>
                  </a:ext>
                </a:extLst>
              </a:tr>
            </a:tbl>
          </a:graphicData>
        </a:graphic>
      </p:graphicFrame>
      <p:pic>
        <p:nvPicPr>
          <p:cNvPr id="4" name="Picture 3" descr="A picture containing text, drawing&#10;&#10;Description automatically generated">
            <a:extLst>
              <a:ext uri="{FF2B5EF4-FFF2-40B4-BE49-F238E27FC236}">
                <a16:creationId xmlns:a16="http://schemas.microsoft.com/office/drawing/2014/main" id="{3885E540-F6C4-455B-B89D-1C3B1A1C412A}"/>
              </a:ext>
            </a:extLst>
          </p:cNvPr>
          <p:cNvPicPr>
            <a:picLocks noChangeAspect="1"/>
          </p:cNvPicPr>
          <p:nvPr/>
        </p:nvPicPr>
        <p:blipFill rotWithShape="1">
          <a:blip r:embed="rId3"/>
          <a:srcRect t="33418" b="10902"/>
          <a:stretch/>
        </p:blipFill>
        <p:spPr>
          <a:xfrm>
            <a:off x="4978003" y="2078832"/>
            <a:ext cx="3581231" cy="3196930"/>
          </a:xfrm>
          <a:prstGeom prst="rect">
            <a:avLst/>
          </a:prstGeom>
        </p:spPr>
      </p:pic>
      <p:sp>
        <p:nvSpPr>
          <p:cNvPr id="10" name="Footer Placeholder 4">
            <a:extLst>
              <a:ext uri="{FF2B5EF4-FFF2-40B4-BE49-F238E27FC236}">
                <a16:creationId xmlns:a16="http://schemas.microsoft.com/office/drawing/2014/main" id="{B728E036-41A1-4EA8-9F47-10DA3B523453}"/>
              </a:ext>
            </a:extLst>
          </p:cNvPr>
          <p:cNvSpPr txBox="1">
            <a:spLocks/>
          </p:cNvSpPr>
          <p:nvPr/>
        </p:nvSpPr>
        <p:spPr>
          <a:xfrm>
            <a:off x="2451445" y="6395075"/>
            <a:ext cx="4403036"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r>
              <a:rPr lang="en-US" sz="900" dirty="0" err="1">
                <a:solidFill>
                  <a:prstClr val="black"/>
                </a:solidFill>
                <a:latin typeface="Calibri" panose="020F0502020204030204"/>
              </a:rPr>
              <a:t>Dr</a:t>
            </a:r>
            <a:r>
              <a:rPr lang="en-US" sz="900" dirty="0">
                <a:solidFill>
                  <a:prstClr val="black"/>
                </a:solidFill>
                <a:latin typeface="Calibri" panose="020F0502020204030204"/>
              </a:rPr>
              <a:t> Joanna Yarker | E: </a:t>
            </a:r>
            <a:r>
              <a:rPr lang="en-US" sz="900" dirty="0">
                <a:solidFill>
                  <a:prstClr val="black"/>
                </a:solidFill>
                <a:latin typeface="Calibri" panose="020F0502020204030204"/>
                <a:hlinkClick r:id="rId4"/>
              </a:rPr>
              <a:t>jo@affinityhealthatwork.com</a:t>
            </a:r>
            <a:r>
              <a:rPr lang="en-US" sz="900" dirty="0">
                <a:solidFill>
                  <a:prstClr val="black"/>
                </a:solidFill>
                <a:latin typeface="Calibri" panose="020F0502020204030204"/>
              </a:rPr>
              <a:t> | </a:t>
            </a:r>
            <a:r>
              <a:rPr lang="en-US" sz="900" dirty="0" err="1">
                <a:solidFill>
                  <a:prstClr val="black"/>
                </a:solidFill>
                <a:latin typeface="Calibri" panose="020F0502020204030204"/>
              </a:rPr>
              <a:t>www.affinityhealthatwork.co.uk</a:t>
            </a:r>
            <a:r>
              <a:rPr lang="en-US" sz="900" dirty="0">
                <a:solidFill>
                  <a:prstClr val="black"/>
                </a:solidFill>
                <a:latin typeface="Calibri" panose="020F0502020204030204"/>
              </a:rPr>
              <a:t> </a:t>
            </a:r>
          </a:p>
        </p:txBody>
      </p:sp>
      <p:pic>
        <p:nvPicPr>
          <p:cNvPr id="11" name="Picture 10">
            <a:extLst>
              <a:ext uri="{FF2B5EF4-FFF2-40B4-BE49-F238E27FC236}">
                <a16:creationId xmlns:a16="http://schemas.microsoft.com/office/drawing/2014/main" id="{FF5AA66F-ACD6-4442-B7BA-15D526D98D03}"/>
              </a:ext>
            </a:extLst>
          </p:cNvPr>
          <p:cNvPicPr>
            <a:picLocks noChangeAspect="1"/>
          </p:cNvPicPr>
          <p:nvPr/>
        </p:nvPicPr>
        <p:blipFill>
          <a:blip r:embed="rId5"/>
          <a:srcRect/>
          <a:stretch/>
        </p:blipFill>
        <p:spPr>
          <a:xfrm>
            <a:off x="8205588" y="6233093"/>
            <a:ext cx="753047" cy="461370"/>
          </a:xfrm>
          <a:prstGeom prst="rect">
            <a:avLst/>
          </a:prstGeom>
        </p:spPr>
      </p:pic>
      <p:pic>
        <p:nvPicPr>
          <p:cNvPr id="14" name="Picture 13">
            <a:extLst>
              <a:ext uri="{FF2B5EF4-FFF2-40B4-BE49-F238E27FC236}">
                <a16:creationId xmlns:a16="http://schemas.microsoft.com/office/drawing/2014/main" id="{EA84617B-35CE-4FD6-A08B-C7F50C5A8DEE}"/>
              </a:ext>
            </a:extLst>
          </p:cNvPr>
          <p:cNvPicPr>
            <a:picLocks noChangeAspect="1"/>
          </p:cNvPicPr>
          <p:nvPr/>
        </p:nvPicPr>
        <p:blipFill>
          <a:blip r:embed="rId6"/>
          <a:stretch>
            <a:fillRect/>
          </a:stretch>
        </p:blipFill>
        <p:spPr>
          <a:xfrm>
            <a:off x="192415" y="6099097"/>
            <a:ext cx="495893" cy="591955"/>
          </a:xfrm>
          <a:prstGeom prst="rect">
            <a:avLst/>
          </a:prstGeom>
        </p:spPr>
      </p:pic>
    </p:spTree>
    <p:extLst>
      <p:ext uri="{BB962C8B-B14F-4D97-AF65-F5344CB8AC3E}">
        <p14:creationId xmlns:p14="http://schemas.microsoft.com/office/powerpoint/2010/main" val="14244171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B10D64-D84A-3746-A6AF-C8C5B55986B6}"/>
              </a:ext>
            </a:extLst>
          </p:cNvPr>
          <p:cNvSpPr>
            <a:spLocks noGrp="1"/>
          </p:cNvSpPr>
          <p:nvPr>
            <p:ph type="body" sz="quarter" idx="10"/>
          </p:nvPr>
        </p:nvSpPr>
        <p:spPr>
          <a:xfrm>
            <a:off x="480180" y="1472880"/>
            <a:ext cx="7060706" cy="499281"/>
          </a:xfrm>
        </p:spPr>
        <p:txBody>
          <a:bodyPr>
            <a:noAutofit/>
          </a:bodyPr>
          <a:lstStyle/>
          <a:p>
            <a:pPr>
              <a:lnSpc>
                <a:spcPct val="80000"/>
              </a:lnSpc>
            </a:pPr>
            <a:r>
              <a:rPr lang="en-US" sz="3300" b="0" spc="-68" dirty="0" err="1">
                <a:solidFill>
                  <a:schemeClr val="tx2"/>
                </a:solidFill>
                <a:latin typeface="+mj-lt"/>
                <a:ea typeface="+mj-ea"/>
              </a:rPr>
              <a:t>Organisational</a:t>
            </a:r>
            <a:r>
              <a:rPr lang="en-US" sz="3300" b="0" spc="-68" dirty="0">
                <a:solidFill>
                  <a:schemeClr val="tx2"/>
                </a:solidFill>
                <a:latin typeface="+mj-lt"/>
                <a:ea typeface="+mj-ea"/>
              </a:rPr>
              <a:t> level</a:t>
            </a:r>
          </a:p>
        </p:txBody>
      </p:sp>
      <p:graphicFrame>
        <p:nvGraphicFramePr>
          <p:cNvPr id="7" name="Table 10">
            <a:extLst>
              <a:ext uri="{FF2B5EF4-FFF2-40B4-BE49-F238E27FC236}">
                <a16:creationId xmlns:a16="http://schemas.microsoft.com/office/drawing/2014/main" id="{6F0CDD90-62B6-4EAC-87B4-0A82EB2E34E0}"/>
              </a:ext>
            </a:extLst>
          </p:cNvPr>
          <p:cNvGraphicFramePr>
            <a:graphicFrameLocks noGrp="1"/>
          </p:cNvGraphicFramePr>
          <p:nvPr/>
        </p:nvGraphicFramePr>
        <p:xfrm>
          <a:off x="521494" y="2126828"/>
          <a:ext cx="3844766" cy="1767824"/>
        </p:xfrm>
        <a:graphic>
          <a:graphicData uri="http://schemas.openxmlformats.org/drawingml/2006/table">
            <a:tbl>
              <a:tblPr firstRow="1" bandRow="1">
                <a:tableStyleId>{5C22544A-7EE6-4342-B048-85BDC9FD1C3A}</a:tableStyleId>
              </a:tblPr>
              <a:tblGrid>
                <a:gridCol w="3844766">
                  <a:extLst>
                    <a:ext uri="{9D8B030D-6E8A-4147-A177-3AD203B41FA5}">
                      <a16:colId xmlns:a16="http://schemas.microsoft.com/office/drawing/2014/main" val="3626885845"/>
                    </a:ext>
                  </a:extLst>
                </a:gridCol>
              </a:tblGrid>
              <a:tr h="274316">
                <a:tc>
                  <a:txBody>
                    <a:bodyPr/>
                    <a:lstStyle/>
                    <a:p>
                      <a:r>
                        <a:rPr lang="en-GB" sz="1400" dirty="0">
                          <a:latin typeface="+mj-lt"/>
                        </a:rPr>
                        <a:t>Work</a:t>
                      </a:r>
                    </a:p>
                  </a:txBody>
                  <a:tcPr marL="68576" marR="68576" marT="34288" marB="34288">
                    <a:solidFill>
                      <a:srgbClr val="80BBCB"/>
                    </a:solidFill>
                  </a:tcPr>
                </a:tc>
                <a:extLst>
                  <a:ext uri="{0D108BD9-81ED-4DB2-BD59-A6C34878D82A}">
                    <a16:rowId xmlns:a16="http://schemas.microsoft.com/office/drawing/2014/main" val="1557646443"/>
                  </a:ext>
                </a:extLst>
              </a:tr>
              <a:tr h="369873">
                <a:tc>
                  <a:txBody>
                    <a:bodyPr/>
                    <a:lstStyle/>
                    <a:p>
                      <a:r>
                        <a:rPr lang="en-GB" sz="1400" b="0" i="0" u="none" strike="noStrike" kern="1200" baseline="0" dirty="0">
                          <a:solidFill>
                            <a:schemeClr val="tx2"/>
                          </a:solidFill>
                          <a:latin typeface="+mj-lt"/>
                          <a:ea typeface="+mn-ea"/>
                          <a:cs typeface="+mn-cs"/>
                        </a:rPr>
                        <a:t>Providing flexible working practices and leave policies</a:t>
                      </a:r>
                      <a:endParaRPr lang="en-GB" sz="1400" dirty="0">
                        <a:solidFill>
                          <a:schemeClr val="tx2"/>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3735998321"/>
                  </a:ext>
                </a:extLst>
              </a:tr>
              <a:tr h="480056">
                <a:tc>
                  <a:txBody>
                    <a:bodyPr/>
                    <a:lstStyle/>
                    <a:p>
                      <a:r>
                        <a:rPr lang="en-GB" sz="1400" b="0" i="0" u="none" strike="noStrike" kern="1200" baseline="0" dirty="0">
                          <a:solidFill>
                            <a:schemeClr val="tx2"/>
                          </a:solidFill>
                          <a:latin typeface="+mj-lt"/>
                          <a:ea typeface="+mn-ea"/>
                          <a:cs typeface="+mn-cs"/>
                        </a:rPr>
                        <a:t>Establishing a culture where mental health and physical health are prioritised</a:t>
                      </a:r>
                      <a:endParaRPr lang="en-GB" sz="1400" dirty="0">
                        <a:solidFill>
                          <a:schemeClr val="tx2"/>
                        </a:solidFill>
                        <a:latin typeface="+mj-lt"/>
                      </a:endParaRPr>
                    </a:p>
                  </a:txBody>
                  <a:tcPr marL="68576" marR="68576" marT="34288" marB="34288" anchor="ctr">
                    <a:pattFill prst="pct50">
                      <a:fgClr>
                        <a:srgbClr val="ADCEDC"/>
                      </a:fgClr>
                      <a:bgClr>
                        <a:schemeClr val="bg1"/>
                      </a:bgClr>
                    </a:pattFill>
                  </a:tcPr>
                </a:tc>
                <a:extLst>
                  <a:ext uri="{0D108BD9-81ED-4DB2-BD59-A6C34878D82A}">
                    <a16:rowId xmlns:a16="http://schemas.microsoft.com/office/drawing/2014/main" val="459752261"/>
                  </a:ext>
                </a:extLst>
              </a:tr>
              <a:tr h="480056">
                <a:tc>
                  <a:txBody>
                    <a:bodyPr/>
                    <a:lstStyle/>
                    <a:p>
                      <a:r>
                        <a:rPr lang="en-GB" sz="1400" dirty="0">
                          <a:solidFill>
                            <a:schemeClr val="tx2"/>
                          </a:solidFill>
                          <a:latin typeface="+mj-lt"/>
                        </a:rPr>
                        <a:t>Reviewing absence management policies to avoid punitive systems for fluctuating conditions</a:t>
                      </a:r>
                    </a:p>
                  </a:txBody>
                  <a:tcPr marL="68576" marR="68576" marT="34288" marB="34288">
                    <a:pattFill prst="pct50">
                      <a:fgClr>
                        <a:srgbClr val="ADCEDC"/>
                      </a:fgClr>
                      <a:bgClr>
                        <a:schemeClr val="bg1"/>
                      </a:bgClr>
                    </a:pattFill>
                  </a:tcPr>
                </a:tc>
                <a:extLst>
                  <a:ext uri="{0D108BD9-81ED-4DB2-BD59-A6C34878D82A}">
                    <a16:rowId xmlns:a16="http://schemas.microsoft.com/office/drawing/2014/main" val="2457427612"/>
                  </a:ext>
                </a:extLst>
              </a:tr>
            </a:tbl>
          </a:graphicData>
        </a:graphic>
      </p:graphicFrame>
      <p:graphicFrame>
        <p:nvGraphicFramePr>
          <p:cNvPr id="8" name="Table 10">
            <a:extLst>
              <a:ext uri="{FF2B5EF4-FFF2-40B4-BE49-F238E27FC236}">
                <a16:creationId xmlns:a16="http://schemas.microsoft.com/office/drawing/2014/main" id="{43260B37-FE06-48CE-AA05-006951EE2852}"/>
              </a:ext>
            </a:extLst>
          </p:cNvPr>
          <p:cNvGraphicFramePr>
            <a:graphicFrameLocks noGrp="1"/>
          </p:cNvGraphicFramePr>
          <p:nvPr>
            <p:extLst>
              <p:ext uri="{D42A27DB-BD31-4B8C-83A1-F6EECF244321}">
                <p14:modId xmlns:p14="http://schemas.microsoft.com/office/powerpoint/2010/main" val="1455746796"/>
              </p:ext>
            </p:extLst>
          </p:nvPr>
        </p:nvGraphicFramePr>
        <p:xfrm>
          <a:off x="521494" y="3923255"/>
          <a:ext cx="3844766" cy="1482950"/>
        </p:xfrm>
        <a:graphic>
          <a:graphicData uri="http://schemas.openxmlformats.org/drawingml/2006/table">
            <a:tbl>
              <a:tblPr firstRow="1" bandRow="1">
                <a:tableStyleId>{5C22544A-7EE6-4342-B048-85BDC9FD1C3A}</a:tableStyleId>
              </a:tblPr>
              <a:tblGrid>
                <a:gridCol w="3844766">
                  <a:extLst>
                    <a:ext uri="{9D8B030D-6E8A-4147-A177-3AD203B41FA5}">
                      <a16:colId xmlns:a16="http://schemas.microsoft.com/office/drawing/2014/main" val="3626885845"/>
                    </a:ext>
                  </a:extLst>
                </a:gridCol>
              </a:tblGrid>
              <a:tr h="274316">
                <a:tc>
                  <a:txBody>
                    <a:bodyPr/>
                    <a:lstStyle/>
                    <a:p>
                      <a:r>
                        <a:rPr lang="en-GB" sz="1400" dirty="0">
                          <a:latin typeface="+mj-lt"/>
                        </a:rPr>
                        <a:t>Non-work</a:t>
                      </a:r>
                    </a:p>
                  </a:txBody>
                  <a:tcPr marL="68576" marR="68576" marT="34288" marB="34288" anchor="ctr">
                    <a:solidFill>
                      <a:srgbClr val="80BBCB"/>
                    </a:solidFill>
                  </a:tcPr>
                </a:tc>
                <a:extLst>
                  <a:ext uri="{0D108BD9-81ED-4DB2-BD59-A6C34878D82A}">
                    <a16:rowId xmlns:a16="http://schemas.microsoft.com/office/drawing/2014/main" val="1557646443"/>
                  </a:ext>
                </a:extLst>
              </a:tr>
              <a:tr h="423782">
                <a:tc>
                  <a:txBody>
                    <a:bodyPr/>
                    <a:lstStyle/>
                    <a:p>
                      <a:r>
                        <a:rPr lang="en-GB" sz="1400" dirty="0">
                          <a:solidFill>
                            <a:schemeClr val="tx2"/>
                          </a:solidFill>
                          <a:latin typeface="+mj-lt"/>
                        </a:rPr>
                        <a:t>Access to health and wellbeing advice and support</a:t>
                      </a:r>
                    </a:p>
                  </a:txBody>
                  <a:tcPr marL="68576" marR="68576" marT="34288" marB="34288" anchor="ctr">
                    <a:pattFill prst="pct50">
                      <a:fgClr>
                        <a:srgbClr val="ADCEDC"/>
                      </a:fgClr>
                      <a:bgClr>
                        <a:schemeClr val="bg1"/>
                      </a:bgClr>
                    </a:pattFill>
                  </a:tcPr>
                </a:tc>
                <a:extLst>
                  <a:ext uri="{0D108BD9-81ED-4DB2-BD59-A6C34878D82A}">
                    <a16:rowId xmlns:a16="http://schemas.microsoft.com/office/drawing/2014/main" val="3735998321"/>
                  </a:ext>
                </a:extLst>
              </a:tr>
              <a:tr h="480056">
                <a:tc>
                  <a:txBody>
                    <a:bodyPr/>
                    <a:lstStyle/>
                    <a:p>
                      <a:r>
                        <a:rPr lang="en-GB" sz="1400" dirty="0">
                          <a:solidFill>
                            <a:schemeClr val="tx2"/>
                          </a:solidFill>
                          <a:latin typeface="+mj-lt"/>
                        </a:rPr>
                        <a:t>Contacting charities (e.g. The Firefighters Charity, Mind, Samaritans)</a:t>
                      </a:r>
                    </a:p>
                  </a:txBody>
                  <a:tcPr marL="68576" marR="68576" marT="34288" marB="34288" anchor="ctr">
                    <a:pattFill prst="pct50">
                      <a:fgClr>
                        <a:srgbClr val="ADCEDC"/>
                      </a:fgClr>
                      <a:bgClr>
                        <a:schemeClr val="bg1"/>
                      </a:bgClr>
                    </a:pattFill>
                  </a:tcPr>
                </a:tc>
                <a:extLst>
                  <a:ext uri="{0D108BD9-81ED-4DB2-BD59-A6C34878D82A}">
                    <a16:rowId xmlns:a16="http://schemas.microsoft.com/office/drawing/2014/main" val="459752261"/>
                  </a:ext>
                </a:extLst>
              </a:tr>
              <a:tr h="274316">
                <a:tc>
                  <a:txBody>
                    <a:bodyPr/>
                    <a:lstStyle/>
                    <a:p>
                      <a:r>
                        <a:rPr lang="en-GB" sz="1400" dirty="0">
                          <a:solidFill>
                            <a:schemeClr val="tx2"/>
                          </a:solidFill>
                          <a:latin typeface="+mj-lt"/>
                        </a:rPr>
                        <a:t>…..</a:t>
                      </a:r>
                    </a:p>
                  </a:txBody>
                  <a:tcPr marL="68576" marR="68576" marT="34288" marB="34288" anchor="ctr">
                    <a:pattFill prst="pct50">
                      <a:fgClr>
                        <a:srgbClr val="ADCEDC"/>
                      </a:fgClr>
                      <a:bgClr>
                        <a:schemeClr val="bg1"/>
                      </a:bgClr>
                    </a:pattFill>
                  </a:tcPr>
                </a:tc>
                <a:extLst>
                  <a:ext uri="{0D108BD9-81ED-4DB2-BD59-A6C34878D82A}">
                    <a16:rowId xmlns:a16="http://schemas.microsoft.com/office/drawing/2014/main" val="2457427612"/>
                  </a:ext>
                </a:extLst>
              </a:tr>
            </a:tbl>
          </a:graphicData>
        </a:graphic>
      </p:graphicFrame>
      <p:pic>
        <p:nvPicPr>
          <p:cNvPr id="4" name="Picture 3" descr="A picture containing game&#10;&#10;Description automatically generated">
            <a:extLst>
              <a:ext uri="{FF2B5EF4-FFF2-40B4-BE49-F238E27FC236}">
                <a16:creationId xmlns:a16="http://schemas.microsoft.com/office/drawing/2014/main" id="{B66ECD94-DF71-42E0-878A-5D6D0E0357A9}"/>
              </a:ext>
            </a:extLst>
          </p:cNvPr>
          <p:cNvPicPr>
            <a:picLocks noChangeAspect="1"/>
          </p:cNvPicPr>
          <p:nvPr/>
        </p:nvPicPr>
        <p:blipFill rotWithShape="1">
          <a:blip r:embed="rId3"/>
          <a:srcRect t="23158" b="8910"/>
          <a:stretch/>
        </p:blipFill>
        <p:spPr>
          <a:xfrm>
            <a:off x="4978018" y="2116112"/>
            <a:ext cx="3684139" cy="3290093"/>
          </a:xfrm>
          <a:prstGeom prst="rect">
            <a:avLst/>
          </a:prstGeom>
        </p:spPr>
      </p:pic>
      <p:sp>
        <p:nvSpPr>
          <p:cNvPr id="10" name="Footer Placeholder 4">
            <a:extLst>
              <a:ext uri="{FF2B5EF4-FFF2-40B4-BE49-F238E27FC236}">
                <a16:creationId xmlns:a16="http://schemas.microsoft.com/office/drawing/2014/main" id="{121990D4-6E52-4BB8-8B1A-E7CDA59071FC}"/>
              </a:ext>
            </a:extLst>
          </p:cNvPr>
          <p:cNvSpPr txBox="1">
            <a:spLocks/>
          </p:cNvSpPr>
          <p:nvPr/>
        </p:nvSpPr>
        <p:spPr>
          <a:xfrm>
            <a:off x="2451445" y="6395075"/>
            <a:ext cx="4403036"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r>
              <a:rPr lang="en-US" sz="900" dirty="0" err="1">
                <a:solidFill>
                  <a:prstClr val="black"/>
                </a:solidFill>
                <a:latin typeface="Calibri" panose="020F0502020204030204"/>
              </a:rPr>
              <a:t>Dr</a:t>
            </a:r>
            <a:r>
              <a:rPr lang="en-US" sz="900" dirty="0">
                <a:solidFill>
                  <a:prstClr val="black"/>
                </a:solidFill>
                <a:latin typeface="Calibri" panose="020F0502020204030204"/>
              </a:rPr>
              <a:t> Joanna Yarker | E: </a:t>
            </a:r>
            <a:r>
              <a:rPr lang="en-US" sz="900" dirty="0">
                <a:solidFill>
                  <a:prstClr val="black"/>
                </a:solidFill>
                <a:latin typeface="Calibri" panose="020F0502020204030204"/>
                <a:hlinkClick r:id="rId4"/>
              </a:rPr>
              <a:t>jo@affinityhealthatwork.com</a:t>
            </a:r>
            <a:r>
              <a:rPr lang="en-US" sz="900" dirty="0">
                <a:solidFill>
                  <a:prstClr val="black"/>
                </a:solidFill>
                <a:latin typeface="Calibri" panose="020F0502020204030204"/>
              </a:rPr>
              <a:t> | </a:t>
            </a:r>
            <a:r>
              <a:rPr lang="en-US" sz="900" dirty="0" err="1">
                <a:solidFill>
                  <a:prstClr val="black"/>
                </a:solidFill>
                <a:latin typeface="Calibri" panose="020F0502020204030204"/>
              </a:rPr>
              <a:t>www.affinityhealthatwork.co.uk</a:t>
            </a:r>
            <a:r>
              <a:rPr lang="en-US" sz="900" dirty="0">
                <a:solidFill>
                  <a:prstClr val="black"/>
                </a:solidFill>
                <a:latin typeface="Calibri" panose="020F0502020204030204"/>
              </a:rPr>
              <a:t> </a:t>
            </a:r>
          </a:p>
        </p:txBody>
      </p:sp>
      <p:pic>
        <p:nvPicPr>
          <p:cNvPr id="11" name="Picture 10">
            <a:extLst>
              <a:ext uri="{FF2B5EF4-FFF2-40B4-BE49-F238E27FC236}">
                <a16:creationId xmlns:a16="http://schemas.microsoft.com/office/drawing/2014/main" id="{2114907B-EB0F-4495-9C65-3F47AF85EE65}"/>
              </a:ext>
            </a:extLst>
          </p:cNvPr>
          <p:cNvPicPr>
            <a:picLocks noChangeAspect="1"/>
          </p:cNvPicPr>
          <p:nvPr/>
        </p:nvPicPr>
        <p:blipFill>
          <a:blip r:embed="rId5"/>
          <a:srcRect/>
          <a:stretch/>
        </p:blipFill>
        <p:spPr>
          <a:xfrm>
            <a:off x="8205588" y="6233093"/>
            <a:ext cx="753047" cy="461370"/>
          </a:xfrm>
          <a:prstGeom prst="rect">
            <a:avLst/>
          </a:prstGeom>
        </p:spPr>
      </p:pic>
      <p:pic>
        <p:nvPicPr>
          <p:cNvPr id="14" name="Picture 13">
            <a:extLst>
              <a:ext uri="{FF2B5EF4-FFF2-40B4-BE49-F238E27FC236}">
                <a16:creationId xmlns:a16="http://schemas.microsoft.com/office/drawing/2014/main" id="{3304BC2A-0CC4-4C07-8BB7-BF593239DC08}"/>
              </a:ext>
            </a:extLst>
          </p:cNvPr>
          <p:cNvPicPr>
            <a:picLocks noChangeAspect="1"/>
          </p:cNvPicPr>
          <p:nvPr/>
        </p:nvPicPr>
        <p:blipFill>
          <a:blip r:embed="rId6"/>
          <a:stretch>
            <a:fillRect/>
          </a:stretch>
        </p:blipFill>
        <p:spPr>
          <a:xfrm>
            <a:off x="192415" y="6099097"/>
            <a:ext cx="495893" cy="591955"/>
          </a:xfrm>
          <a:prstGeom prst="rect">
            <a:avLst/>
          </a:prstGeom>
        </p:spPr>
      </p:pic>
    </p:spTree>
    <p:extLst>
      <p:ext uri="{BB962C8B-B14F-4D97-AF65-F5344CB8AC3E}">
        <p14:creationId xmlns:p14="http://schemas.microsoft.com/office/powerpoint/2010/main" val="2889150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CB10D64-D84A-3746-A6AF-C8C5B55986B6}"/>
              </a:ext>
            </a:extLst>
          </p:cNvPr>
          <p:cNvSpPr>
            <a:spLocks noGrp="1"/>
          </p:cNvSpPr>
          <p:nvPr>
            <p:ph type="body" sz="quarter" idx="10"/>
          </p:nvPr>
        </p:nvSpPr>
        <p:spPr>
          <a:xfrm>
            <a:off x="442196" y="1423507"/>
            <a:ext cx="8321690" cy="553959"/>
          </a:xfrm>
        </p:spPr>
        <p:txBody>
          <a:bodyPr>
            <a:noAutofit/>
          </a:bodyPr>
          <a:lstStyle/>
          <a:p>
            <a:r>
              <a:rPr lang="en-US" sz="3300" b="0" dirty="0">
                <a:solidFill>
                  <a:schemeClr val="tx2"/>
                </a:solidFill>
                <a:latin typeface="+mj-lt"/>
              </a:rPr>
              <a:t>What can be done outside the </a:t>
            </a:r>
            <a:r>
              <a:rPr lang="en-US" sz="3300" b="0" dirty="0" err="1">
                <a:solidFill>
                  <a:schemeClr val="tx2"/>
                </a:solidFill>
                <a:latin typeface="+mj-lt"/>
              </a:rPr>
              <a:t>Organisation</a:t>
            </a:r>
            <a:r>
              <a:rPr lang="en-US" sz="3300" b="0" dirty="0">
                <a:solidFill>
                  <a:schemeClr val="tx2"/>
                </a:solidFill>
                <a:latin typeface="+mj-lt"/>
              </a:rPr>
              <a:t>? </a:t>
            </a:r>
          </a:p>
        </p:txBody>
      </p:sp>
      <p:graphicFrame>
        <p:nvGraphicFramePr>
          <p:cNvPr id="7" name="Table 10">
            <a:extLst>
              <a:ext uri="{FF2B5EF4-FFF2-40B4-BE49-F238E27FC236}">
                <a16:creationId xmlns:a16="http://schemas.microsoft.com/office/drawing/2014/main" id="{29CD28DF-7F29-4D9C-AA0D-110C732B4C27}"/>
              </a:ext>
            </a:extLst>
          </p:cNvPr>
          <p:cNvGraphicFramePr>
            <a:graphicFrameLocks noGrp="1"/>
          </p:cNvGraphicFramePr>
          <p:nvPr/>
        </p:nvGraphicFramePr>
        <p:xfrm>
          <a:off x="521494" y="2078832"/>
          <a:ext cx="3861197" cy="2080635"/>
        </p:xfrm>
        <a:graphic>
          <a:graphicData uri="http://schemas.openxmlformats.org/drawingml/2006/table">
            <a:tbl>
              <a:tblPr firstRow="1" bandRow="1">
                <a:tableStyleId>{5C22544A-7EE6-4342-B048-85BDC9FD1C3A}</a:tableStyleId>
              </a:tblPr>
              <a:tblGrid>
                <a:gridCol w="3861197">
                  <a:extLst>
                    <a:ext uri="{9D8B030D-6E8A-4147-A177-3AD203B41FA5}">
                      <a16:colId xmlns:a16="http://schemas.microsoft.com/office/drawing/2014/main" val="3626885845"/>
                    </a:ext>
                  </a:extLst>
                </a:gridCol>
              </a:tblGrid>
              <a:tr h="315607">
                <a:tc>
                  <a:txBody>
                    <a:bodyPr/>
                    <a:lstStyle/>
                    <a:p>
                      <a:endParaRPr lang="en-GB" sz="1400" dirty="0">
                        <a:latin typeface="+mj-lt"/>
                      </a:endParaRPr>
                    </a:p>
                  </a:txBody>
                  <a:tcPr marL="68576" marR="68576" marT="34288" marB="34288">
                    <a:solidFill>
                      <a:srgbClr val="80BBCB"/>
                    </a:solidFill>
                  </a:tcPr>
                </a:tc>
                <a:extLst>
                  <a:ext uri="{0D108BD9-81ED-4DB2-BD59-A6C34878D82A}">
                    <a16:rowId xmlns:a16="http://schemas.microsoft.com/office/drawing/2014/main" val="1557646443"/>
                  </a:ext>
                </a:extLst>
              </a:tr>
              <a:tr h="317433">
                <a:tc>
                  <a:txBody>
                    <a:bodyPr/>
                    <a:lstStyle/>
                    <a:p>
                      <a:r>
                        <a:rPr lang="en-GB" sz="1400" b="0" i="0" u="none" strike="noStrike" kern="1200" baseline="0" dirty="0">
                          <a:solidFill>
                            <a:srgbClr val="44546A"/>
                          </a:solidFill>
                          <a:latin typeface="+mj-lt"/>
                          <a:ea typeface="+mn-ea"/>
                          <a:cs typeface="+mn-cs"/>
                        </a:rPr>
                        <a:t>Helping others – advocacy and support</a:t>
                      </a:r>
                      <a:endParaRPr lang="en-GB" sz="1400" b="0" dirty="0">
                        <a:solidFill>
                          <a:srgbClr val="44546A"/>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3735998321"/>
                  </a:ext>
                </a:extLst>
              </a:tr>
              <a:tr h="480056">
                <a:tc>
                  <a:txBody>
                    <a:bodyPr/>
                    <a:lstStyle/>
                    <a:p>
                      <a:r>
                        <a:rPr lang="en-GB" sz="1400" b="0" kern="1200" dirty="0">
                          <a:solidFill>
                            <a:srgbClr val="44546A"/>
                          </a:solidFill>
                          <a:effectLst/>
                          <a:latin typeface="+mj-lt"/>
                          <a:ea typeface="+mn-ea"/>
                          <a:cs typeface="+mn-cs"/>
                        </a:rPr>
                        <a:t>Government policies and information – trusted sources of information</a:t>
                      </a:r>
                      <a:endParaRPr lang="en-GB" sz="1400" b="0" dirty="0">
                        <a:solidFill>
                          <a:srgbClr val="44546A"/>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459752261"/>
                  </a:ext>
                </a:extLst>
              </a:tr>
              <a:tr h="317433">
                <a:tc>
                  <a:txBody>
                    <a:bodyPr/>
                    <a:lstStyle/>
                    <a:p>
                      <a:r>
                        <a:rPr lang="en-GB" sz="1400" b="0" kern="1200" dirty="0">
                          <a:solidFill>
                            <a:srgbClr val="44546A"/>
                          </a:solidFill>
                          <a:effectLst/>
                          <a:latin typeface="+mj-lt"/>
                          <a:ea typeface="+mn-ea"/>
                          <a:cs typeface="+mn-cs"/>
                        </a:rPr>
                        <a:t>Media – to build awareness of long Covid</a:t>
                      </a:r>
                      <a:endParaRPr lang="en-GB" sz="1400" b="0" dirty="0">
                        <a:solidFill>
                          <a:srgbClr val="44546A"/>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2457427612"/>
                  </a:ext>
                </a:extLst>
              </a:tr>
              <a:tr h="317433">
                <a:tc>
                  <a:txBody>
                    <a:bodyPr/>
                    <a:lstStyle/>
                    <a:p>
                      <a:r>
                        <a:rPr lang="en-GB" sz="1400" b="0" kern="1200" dirty="0">
                          <a:solidFill>
                            <a:srgbClr val="44546A"/>
                          </a:solidFill>
                          <a:effectLst/>
                          <a:latin typeface="+mj-lt"/>
                          <a:ea typeface="+mn-ea"/>
                          <a:cs typeface="+mn-cs"/>
                        </a:rPr>
                        <a:t>Unions – to advocate and provide advice</a:t>
                      </a:r>
                      <a:endParaRPr lang="en-GB" sz="1400" b="0" dirty="0">
                        <a:solidFill>
                          <a:srgbClr val="44546A"/>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3702491383"/>
                  </a:ext>
                </a:extLst>
              </a:tr>
              <a:tr h="317433">
                <a:tc>
                  <a:txBody>
                    <a:bodyPr/>
                    <a:lstStyle/>
                    <a:p>
                      <a:r>
                        <a:rPr lang="en-US" sz="1400" b="0" dirty="0">
                          <a:solidFill>
                            <a:srgbClr val="44546A"/>
                          </a:solidFill>
                          <a:latin typeface="+mj-lt"/>
                        </a:rPr>
                        <a:t>Online support groups </a:t>
                      </a:r>
                      <a:endParaRPr lang="en-GB" sz="1400" b="0" dirty="0">
                        <a:solidFill>
                          <a:srgbClr val="44546A"/>
                        </a:solidFill>
                        <a:latin typeface="+mj-lt"/>
                      </a:endParaRPr>
                    </a:p>
                  </a:txBody>
                  <a:tcPr marL="68576" marR="68576" marT="34288" marB="34288">
                    <a:pattFill prst="pct50">
                      <a:fgClr>
                        <a:srgbClr val="ADCEDC"/>
                      </a:fgClr>
                      <a:bgClr>
                        <a:schemeClr val="bg1"/>
                      </a:bgClr>
                    </a:pattFill>
                  </a:tcPr>
                </a:tc>
                <a:extLst>
                  <a:ext uri="{0D108BD9-81ED-4DB2-BD59-A6C34878D82A}">
                    <a16:rowId xmlns:a16="http://schemas.microsoft.com/office/drawing/2014/main" val="1502937147"/>
                  </a:ext>
                </a:extLst>
              </a:tr>
            </a:tbl>
          </a:graphicData>
        </a:graphic>
      </p:graphicFrame>
      <p:pic>
        <p:nvPicPr>
          <p:cNvPr id="8" name="Picture 7" descr="A picture containing game&#10;&#10;Description automatically generated">
            <a:extLst>
              <a:ext uri="{FF2B5EF4-FFF2-40B4-BE49-F238E27FC236}">
                <a16:creationId xmlns:a16="http://schemas.microsoft.com/office/drawing/2014/main" id="{97A2C852-3959-F94C-94BD-06158FB3099F}"/>
              </a:ext>
            </a:extLst>
          </p:cNvPr>
          <p:cNvPicPr>
            <a:picLocks noChangeAspect="1"/>
          </p:cNvPicPr>
          <p:nvPr/>
        </p:nvPicPr>
        <p:blipFill rotWithShape="1">
          <a:blip r:embed="rId3"/>
          <a:srcRect t="23158" b="8910"/>
          <a:stretch/>
        </p:blipFill>
        <p:spPr>
          <a:xfrm>
            <a:off x="4978004" y="2078832"/>
            <a:ext cx="3482578" cy="3003575"/>
          </a:xfrm>
          <a:prstGeom prst="rect">
            <a:avLst/>
          </a:prstGeom>
        </p:spPr>
      </p:pic>
      <p:sp>
        <p:nvSpPr>
          <p:cNvPr id="10" name="Footer Placeholder 4">
            <a:extLst>
              <a:ext uri="{FF2B5EF4-FFF2-40B4-BE49-F238E27FC236}">
                <a16:creationId xmlns:a16="http://schemas.microsoft.com/office/drawing/2014/main" id="{9031D8AF-968B-4212-82B6-BBED0B2C6056}"/>
              </a:ext>
            </a:extLst>
          </p:cNvPr>
          <p:cNvSpPr txBox="1">
            <a:spLocks/>
          </p:cNvSpPr>
          <p:nvPr/>
        </p:nvSpPr>
        <p:spPr>
          <a:xfrm>
            <a:off x="2451445" y="6395075"/>
            <a:ext cx="4403036"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r>
              <a:rPr lang="en-US" sz="900" dirty="0" err="1">
                <a:solidFill>
                  <a:prstClr val="black"/>
                </a:solidFill>
                <a:latin typeface="Calibri" panose="020F0502020204030204"/>
              </a:rPr>
              <a:t>Dr</a:t>
            </a:r>
            <a:r>
              <a:rPr lang="en-US" sz="900" dirty="0">
                <a:solidFill>
                  <a:prstClr val="black"/>
                </a:solidFill>
                <a:latin typeface="Calibri" panose="020F0502020204030204"/>
              </a:rPr>
              <a:t> Joanna Yarker | E: </a:t>
            </a:r>
            <a:r>
              <a:rPr lang="en-US" sz="900" dirty="0">
                <a:solidFill>
                  <a:prstClr val="black"/>
                </a:solidFill>
                <a:latin typeface="Calibri" panose="020F0502020204030204"/>
                <a:hlinkClick r:id="rId4"/>
              </a:rPr>
              <a:t>jo@affinityhealthatwork.com</a:t>
            </a:r>
            <a:r>
              <a:rPr lang="en-US" sz="900" dirty="0">
                <a:solidFill>
                  <a:prstClr val="black"/>
                </a:solidFill>
                <a:latin typeface="Calibri" panose="020F0502020204030204"/>
              </a:rPr>
              <a:t> | </a:t>
            </a:r>
            <a:r>
              <a:rPr lang="en-US" sz="900" dirty="0" err="1">
                <a:solidFill>
                  <a:prstClr val="black"/>
                </a:solidFill>
                <a:latin typeface="Calibri" panose="020F0502020204030204"/>
              </a:rPr>
              <a:t>www.affinityhealthatwork.co.uk</a:t>
            </a:r>
            <a:r>
              <a:rPr lang="en-US" sz="900" dirty="0">
                <a:solidFill>
                  <a:prstClr val="black"/>
                </a:solidFill>
                <a:latin typeface="Calibri" panose="020F0502020204030204"/>
              </a:rPr>
              <a:t> </a:t>
            </a:r>
          </a:p>
        </p:txBody>
      </p:sp>
      <p:pic>
        <p:nvPicPr>
          <p:cNvPr id="11" name="Picture 10">
            <a:extLst>
              <a:ext uri="{FF2B5EF4-FFF2-40B4-BE49-F238E27FC236}">
                <a16:creationId xmlns:a16="http://schemas.microsoft.com/office/drawing/2014/main" id="{4E4592F9-0C36-4F32-98C9-BAC306B72558}"/>
              </a:ext>
            </a:extLst>
          </p:cNvPr>
          <p:cNvPicPr>
            <a:picLocks noChangeAspect="1"/>
          </p:cNvPicPr>
          <p:nvPr/>
        </p:nvPicPr>
        <p:blipFill>
          <a:blip r:embed="rId5"/>
          <a:srcRect/>
          <a:stretch/>
        </p:blipFill>
        <p:spPr>
          <a:xfrm>
            <a:off x="8205588" y="6233093"/>
            <a:ext cx="753047" cy="461370"/>
          </a:xfrm>
          <a:prstGeom prst="rect">
            <a:avLst/>
          </a:prstGeom>
        </p:spPr>
      </p:pic>
      <p:pic>
        <p:nvPicPr>
          <p:cNvPr id="14" name="Picture 13">
            <a:extLst>
              <a:ext uri="{FF2B5EF4-FFF2-40B4-BE49-F238E27FC236}">
                <a16:creationId xmlns:a16="http://schemas.microsoft.com/office/drawing/2014/main" id="{24D6DABD-91DB-417C-86A1-00F45F8F7F39}"/>
              </a:ext>
            </a:extLst>
          </p:cNvPr>
          <p:cNvPicPr>
            <a:picLocks noChangeAspect="1"/>
          </p:cNvPicPr>
          <p:nvPr/>
        </p:nvPicPr>
        <p:blipFill>
          <a:blip r:embed="rId6"/>
          <a:stretch>
            <a:fillRect/>
          </a:stretch>
        </p:blipFill>
        <p:spPr>
          <a:xfrm>
            <a:off x="192415" y="6099097"/>
            <a:ext cx="495893" cy="591955"/>
          </a:xfrm>
          <a:prstGeom prst="rect">
            <a:avLst/>
          </a:prstGeom>
        </p:spPr>
      </p:pic>
    </p:spTree>
    <p:extLst>
      <p:ext uri="{BB962C8B-B14F-4D97-AF65-F5344CB8AC3E}">
        <p14:creationId xmlns:p14="http://schemas.microsoft.com/office/powerpoint/2010/main" val="31809952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7F59A8A-975D-014A-8523-DBCB3B1716B6}"/>
              </a:ext>
            </a:extLst>
          </p:cNvPr>
          <p:cNvSpPr>
            <a:spLocks noGrp="1"/>
          </p:cNvSpPr>
          <p:nvPr>
            <p:ph type="body" sz="quarter" idx="13"/>
          </p:nvPr>
        </p:nvSpPr>
        <p:spPr>
          <a:xfrm>
            <a:off x="521494" y="1093469"/>
            <a:ext cx="7654529" cy="565787"/>
          </a:xfrm>
        </p:spPr>
        <p:txBody>
          <a:bodyPr>
            <a:noAutofit/>
          </a:bodyPr>
          <a:lstStyle/>
          <a:p>
            <a:pPr>
              <a:spcBef>
                <a:spcPts val="750"/>
              </a:spcBef>
            </a:pPr>
            <a:r>
              <a:rPr lang="en-US" sz="3300" b="0" spc="-68" dirty="0">
                <a:solidFill>
                  <a:schemeClr val="tx2"/>
                </a:solidFill>
                <a:latin typeface="+mj-lt"/>
                <a:ea typeface="+mj-ea"/>
              </a:rPr>
              <a:t>Implications for research, policy and practice</a:t>
            </a:r>
          </a:p>
        </p:txBody>
      </p:sp>
      <p:sp>
        <p:nvSpPr>
          <p:cNvPr id="12" name="Content Placeholder 2">
            <a:extLst>
              <a:ext uri="{FF2B5EF4-FFF2-40B4-BE49-F238E27FC236}">
                <a16:creationId xmlns:a16="http://schemas.microsoft.com/office/drawing/2014/main" id="{03ED7467-4EE2-944B-9955-A8FA758E7C70}"/>
              </a:ext>
            </a:extLst>
          </p:cNvPr>
          <p:cNvSpPr txBox="1">
            <a:spLocks/>
          </p:cNvSpPr>
          <p:nvPr/>
        </p:nvSpPr>
        <p:spPr>
          <a:xfrm>
            <a:off x="475285" y="1769269"/>
            <a:ext cx="8286299" cy="124182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GB" sz="1800" dirty="0">
                <a:solidFill>
                  <a:srgbClr val="44546A"/>
                </a:solidFill>
                <a:latin typeface="Calibri" panose="020F0502020204030204"/>
              </a:rPr>
              <a:t>Everyone has a role to play: Returning individuals, groups, line managers, organisational professionals. </a:t>
            </a:r>
          </a:p>
          <a:p>
            <a:pPr marL="171450" indent="-171450" defTabSz="685800">
              <a:spcBef>
                <a:spcPts val="750"/>
              </a:spcBef>
            </a:pPr>
            <a:r>
              <a:rPr lang="en-GB" sz="1800" dirty="0">
                <a:solidFill>
                  <a:srgbClr val="44546A"/>
                </a:solidFill>
                <a:latin typeface="Calibri" panose="020F0502020204030204"/>
              </a:rPr>
              <a:t>Need to increase knowledge, skills and confidence in supporting people to return to and stay at work when managing long term conditions. </a:t>
            </a:r>
          </a:p>
          <a:p>
            <a:pPr marL="171450" indent="-171450" defTabSz="685800">
              <a:spcBef>
                <a:spcPts val="750"/>
              </a:spcBef>
            </a:pPr>
            <a:r>
              <a:rPr lang="en-GB" sz="1800" dirty="0">
                <a:solidFill>
                  <a:srgbClr val="44546A"/>
                </a:solidFill>
                <a:latin typeface="Calibri" panose="020F0502020204030204"/>
              </a:rPr>
              <a:t>We need </a:t>
            </a:r>
            <a:r>
              <a:rPr lang="en-GB" sz="1800" b="1" dirty="0">
                <a:solidFill>
                  <a:srgbClr val="44546A"/>
                </a:solidFill>
                <a:latin typeface="Calibri" panose="020F0502020204030204"/>
              </a:rPr>
              <a:t>research </a:t>
            </a:r>
            <a:r>
              <a:rPr lang="en-GB" sz="1800" dirty="0">
                <a:solidFill>
                  <a:srgbClr val="44546A"/>
                </a:solidFill>
                <a:latin typeface="Calibri" panose="020F0502020204030204"/>
              </a:rPr>
              <a:t>to help us understand what works, for whom, under what circumstances. </a:t>
            </a:r>
          </a:p>
          <a:p>
            <a:pPr marL="171450" indent="-171450" defTabSz="685800">
              <a:spcBef>
                <a:spcPts val="750"/>
              </a:spcBef>
            </a:pPr>
            <a:endParaRPr lang="en-GB" sz="900" dirty="0">
              <a:solidFill>
                <a:srgbClr val="44546A"/>
              </a:solidFill>
              <a:latin typeface="Calibri" panose="020F0502020204030204"/>
            </a:endParaRPr>
          </a:p>
          <a:p>
            <a:pPr marL="0" indent="0" defTabSz="685800">
              <a:spcBef>
                <a:spcPts val="750"/>
              </a:spcBef>
              <a:buNone/>
            </a:pPr>
            <a:r>
              <a:rPr lang="en-GB" sz="1800" dirty="0">
                <a:solidFill>
                  <a:srgbClr val="44546A"/>
                </a:solidFill>
                <a:latin typeface="Calibri" panose="020F0502020204030204"/>
              </a:rPr>
              <a:t>	</a:t>
            </a:r>
            <a:r>
              <a:rPr lang="en-GB" sz="1800" b="1" dirty="0">
                <a:solidFill>
                  <a:srgbClr val="44546A"/>
                </a:solidFill>
                <a:latin typeface="Calibri" panose="020F0502020204030204"/>
              </a:rPr>
              <a:t>JOIN OUR ROUNDTABLE DISCUSSIONS</a:t>
            </a:r>
          </a:p>
          <a:p>
            <a:pPr marL="0" indent="0" defTabSz="685800">
              <a:spcBef>
                <a:spcPts val="750"/>
              </a:spcBef>
              <a:buNone/>
            </a:pPr>
            <a:r>
              <a:rPr lang="en-GB" sz="1800" b="1" dirty="0">
                <a:solidFill>
                  <a:srgbClr val="44546A"/>
                </a:solidFill>
                <a:latin typeface="Calibri" panose="020F0502020204030204"/>
              </a:rPr>
              <a:t>	</a:t>
            </a:r>
            <a:r>
              <a:rPr lang="en-GB" sz="1800" dirty="0">
                <a:solidFill>
                  <a:srgbClr val="44546A"/>
                </a:solidFill>
                <a:latin typeface="Calibri" panose="020F0502020204030204"/>
              </a:rPr>
              <a:t>Let us know what has worked, and what has not, when it has come to 	supporting your employees with long Covid.</a:t>
            </a:r>
          </a:p>
          <a:p>
            <a:pPr marL="0" indent="0" defTabSz="685800">
              <a:spcBef>
                <a:spcPts val="750"/>
              </a:spcBef>
              <a:buNone/>
            </a:pPr>
            <a:r>
              <a:rPr lang="en-GB" sz="1800" dirty="0">
                <a:solidFill>
                  <a:srgbClr val="44546A"/>
                </a:solidFill>
                <a:latin typeface="Calibri" panose="020F0502020204030204"/>
              </a:rPr>
              <a:t>	Jo </a:t>
            </a:r>
            <a:r>
              <a:rPr lang="en-GB" sz="1800" dirty="0" err="1">
                <a:solidFill>
                  <a:srgbClr val="44546A"/>
                </a:solidFill>
                <a:latin typeface="Calibri" panose="020F0502020204030204"/>
              </a:rPr>
              <a:t>Yarker</a:t>
            </a:r>
            <a:r>
              <a:rPr lang="en-GB" sz="1800" dirty="0">
                <a:solidFill>
                  <a:srgbClr val="44546A"/>
                </a:solidFill>
                <a:latin typeface="Calibri" panose="020F0502020204030204"/>
              </a:rPr>
              <a:t>, Affinity Health at Work -  </a:t>
            </a:r>
            <a:r>
              <a:rPr lang="en-GB" sz="1800" dirty="0">
                <a:solidFill>
                  <a:srgbClr val="44546A"/>
                </a:solidFill>
                <a:latin typeface="Calibri" panose="020F0502020204030204"/>
                <a:hlinkClick r:id="rId2"/>
              </a:rPr>
              <a:t>jo@affinityhealthatwork.com</a:t>
            </a:r>
            <a:endParaRPr lang="en-GB" sz="1800" dirty="0">
              <a:solidFill>
                <a:srgbClr val="44546A"/>
              </a:solidFill>
              <a:latin typeface="Calibri" panose="020F0502020204030204"/>
            </a:endParaRPr>
          </a:p>
          <a:p>
            <a:pPr marL="0" indent="0" defTabSz="685800">
              <a:spcBef>
                <a:spcPts val="750"/>
              </a:spcBef>
              <a:buNone/>
            </a:pPr>
            <a:r>
              <a:rPr lang="en-GB" sz="1800" dirty="0">
                <a:solidFill>
                  <a:srgbClr val="44546A"/>
                </a:solidFill>
                <a:latin typeface="Calibri" panose="020F0502020204030204"/>
              </a:rPr>
              <a:t>	Rachel </a:t>
            </a:r>
            <a:r>
              <a:rPr lang="en-GB" sz="1800" dirty="0" err="1">
                <a:solidFill>
                  <a:srgbClr val="44546A"/>
                </a:solidFill>
                <a:latin typeface="Calibri" panose="020F0502020204030204"/>
              </a:rPr>
              <a:t>Suff</a:t>
            </a:r>
            <a:r>
              <a:rPr lang="en-GB" sz="1800" dirty="0">
                <a:solidFill>
                  <a:srgbClr val="44546A"/>
                </a:solidFill>
                <a:latin typeface="Calibri" panose="020F0502020204030204"/>
              </a:rPr>
              <a:t>, CIPD -</a:t>
            </a:r>
            <a:r>
              <a:rPr lang="en-GB" sz="2100" dirty="0">
                <a:solidFill>
                  <a:prstClr val="black"/>
                </a:solidFill>
                <a:latin typeface="Calibri" panose="020F0502020204030204"/>
              </a:rPr>
              <a:t> </a:t>
            </a:r>
            <a:r>
              <a:rPr lang="en-GB" sz="2100" dirty="0">
                <a:solidFill>
                  <a:prstClr val="black"/>
                </a:solidFill>
                <a:latin typeface="Calibri" panose="020F0502020204030204"/>
                <a:hlinkClick r:id="rId3"/>
              </a:rPr>
              <a:t>r.suff@cipd.co.uk</a:t>
            </a:r>
            <a:r>
              <a:rPr lang="en-GB" sz="1800" dirty="0">
                <a:solidFill>
                  <a:srgbClr val="44546A"/>
                </a:solidFill>
                <a:latin typeface="Calibri" panose="020F0502020204030204"/>
              </a:rPr>
              <a:t> </a:t>
            </a:r>
            <a:endParaRPr lang="en-GB" sz="1800" b="1" dirty="0">
              <a:solidFill>
                <a:srgbClr val="44546A"/>
              </a:solidFill>
              <a:latin typeface="Calibri" panose="020F0502020204030204"/>
            </a:endParaRPr>
          </a:p>
          <a:p>
            <a:pPr marL="0" indent="0" defTabSz="685800">
              <a:spcBef>
                <a:spcPts val="750"/>
              </a:spcBef>
              <a:buNone/>
            </a:pPr>
            <a:endParaRPr lang="en-GB" sz="1800" dirty="0">
              <a:solidFill>
                <a:srgbClr val="44546A"/>
              </a:solidFill>
              <a:latin typeface="Calibri" panose="020F0502020204030204"/>
            </a:endParaRPr>
          </a:p>
          <a:p>
            <a:pPr marL="171450" indent="-171450" defTabSz="685800">
              <a:spcBef>
                <a:spcPts val="750"/>
              </a:spcBef>
            </a:pPr>
            <a:endParaRPr lang="en-GB" sz="1800" dirty="0">
              <a:solidFill>
                <a:srgbClr val="44546A"/>
              </a:solidFill>
              <a:latin typeface="Calibri" panose="020F0502020204030204"/>
            </a:endParaRPr>
          </a:p>
        </p:txBody>
      </p:sp>
      <p:sp>
        <p:nvSpPr>
          <p:cNvPr id="2" name="Rounded Rectangle 1">
            <a:extLst>
              <a:ext uri="{FF2B5EF4-FFF2-40B4-BE49-F238E27FC236}">
                <a16:creationId xmlns:a16="http://schemas.microsoft.com/office/drawing/2014/main" id="{0C0B4E39-A42B-2A48-8DC5-A244FEF3F2BD}"/>
              </a:ext>
            </a:extLst>
          </p:cNvPr>
          <p:cNvSpPr/>
          <p:nvPr/>
        </p:nvSpPr>
        <p:spPr>
          <a:xfrm>
            <a:off x="1014413" y="3739754"/>
            <a:ext cx="7115175" cy="17145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8" name="Footer Placeholder 4">
            <a:extLst>
              <a:ext uri="{FF2B5EF4-FFF2-40B4-BE49-F238E27FC236}">
                <a16:creationId xmlns:a16="http://schemas.microsoft.com/office/drawing/2014/main" id="{87FD455B-22B9-4866-9F48-88B27A787415}"/>
              </a:ext>
            </a:extLst>
          </p:cNvPr>
          <p:cNvSpPr txBox="1">
            <a:spLocks/>
          </p:cNvSpPr>
          <p:nvPr/>
        </p:nvSpPr>
        <p:spPr>
          <a:xfrm>
            <a:off x="2451445" y="6395075"/>
            <a:ext cx="4403036"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a:r>
              <a:rPr lang="en-US" sz="900" dirty="0" err="1">
                <a:solidFill>
                  <a:prstClr val="black"/>
                </a:solidFill>
                <a:latin typeface="Calibri" panose="020F0502020204030204"/>
              </a:rPr>
              <a:t>Dr</a:t>
            </a:r>
            <a:r>
              <a:rPr lang="en-US" sz="900" dirty="0">
                <a:solidFill>
                  <a:prstClr val="black"/>
                </a:solidFill>
                <a:latin typeface="Calibri" panose="020F0502020204030204"/>
              </a:rPr>
              <a:t> Joanna Yarker | E: </a:t>
            </a:r>
            <a:r>
              <a:rPr lang="en-US" sz="900" dirty="0">
                <a:solidFill>
                  <a:prstClr val="black"/>
                </a:solidFill>
                <a:latin typeface="Calibri" panose="020F0502020204030204"/>
                <a:hlinkClick r:id="rId2"/>
              </a:rPr>
              <a:t>jo@affinityhealthatwork.com</a:t>
            </a:r>
            <a:r>
              <a:rPr lang="en-US" sz="900" dirty="0">
                <a:solidFill>
                  <a:prstClr val="black"/>
                </a:solidFill>
                <a:latin typeface="Calibri" panose="020F0502020204030204"/>
              </a:rPr>
              <a:t> | </a:t>
            </a:r>
            <a:r>
              <a:rPr lang="en-US" sz="900" dirty="0" err="1">
                <a:solidFill>
                  <a:prstClr val="black"/>
                </a:solidFill>
                <a:latin typeface="Calibri" panose="020F0502020204030204"/>
              </a:rPr>
              <a:t>www.affinityhealthatwork.co.uk</a:t>
            </a:r>
            <a:r>
              <a:rPr lang="en-US" sz="900" dirty="0">
                <a:solidFill>
                  <a:prstClr val="black"/>
                </a:solidFill>
                <a:latin typeface="Calibri" panose="020F0502020204030204"/>
              </a:rPr>
              <a:t> </a:t>
            </a:r>
          </a:p>
        </p:txBody>
      </p:sp>
      <p:pic>
        <p:nvPicPr>
          <p:cNvPr id="9" name="Picture 8">
            <a:extLst>
              <a:ext uri="{FF2B5EF4-FFF2-40B4-BE49-F238E27FC236}">
                <a16:creationId xmlns:a16="http://schemas.microsoft.com/office/drawing/2014/main" id="{46D1F8C4-A8BB-4FCD-9B99-05AADCE67D70}"/>
              </a:ext>
            </a:extLst>
          </p:cNvPr>
          <p:cNvPicPr>
            <a:picLocks noChangeAspect="1"/>
          </p:cNvPicPr>
          <p:nvPr/>
        </p:nvPicPr>
        <p:blipFill>
          <a:blip r:embed="rId4"/>
          <a:srcRect/>
          <a:stretch/>
        </p:blipFill>
        <p:spPr>
          <a:xfrm>
            <a:off x="8205588" y="6233093"/>
            <a:ext cx="753047" cy="461370"/>
          </a:xfrm>
          <a:prstGeom prst="rect">
            <a:avLst/>
          </a:prstGeom>
        </p:spPr>
      </p:pic>
      <p:pic>
        <p:nvPicPr>
          <p:cNvPr id="13" name="Picture 12">
            <a:extLst>
              <a:ext uri="{FF2B5EF4-FFF2-40B4-BE49-F238E27FC236}">
                <a16:creationId xmlns:a16="http://schemas.microsoft.com/office/drawing/2014/main" id="{D7C32866-4DCA-4A40-83E7-48F5B5C7C5A1}"/>
              </a:ext>
            </a:extLst>
          </p:cNvPr>
          <p:cNvPicPr>
            <a:picLocks noChangeAspect="1"/>
          </p:cNvPicPr>
          <p:nvPr/>
        </p:nvPicPr>
        <p:blipFill>
          <a:blip r:embed="rId5"/>
          <a:stretch>
            <a:fillRect/>
          </a:stretch>
        </p:blipFill>
        <p:spPr>
          <a:xfrm>
            <a:off x="192415" y="6099097"/>
            <a:ext cx="495893" cy="591955"/>
          </a:xfrm>
          <a:prstGeom prst="rect">
            <a:avLst/>
          </a:prstGeom>
        </p:spPr>
      </p:pic>
    </p:spTree>
    <p:extLst>
      <p:ext uri="{BB962C8B-B14F-4D97-AF65-F5344CB8AC3E}">
        <p14:creationId xmlns:p14="http://schemas.microsoft.com/office/powerpoint/2010/main" val="307599769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3"/>
          <p:cNvSpPr txBox="1">
            <a:spLocks noGrp="1"/>
          </p:cNvSpPr>
          <p:nvPr>
            <p:ph type="ctrTitle"/>
          </p:nvPr>
        </p:nvSpPr>
        <p:spPr>
          <a:xfrm>
            <a:off x="1143000" y="1396367"/>
            <a:ext cx="6858000" cy="1790775"/>
          </a:xfrm>
          <a:prstGeom prst="rect">
            <a:avLst/>
          </a:prstGeom>
          <a:noFill/>
          <a:ln>
            <a:noFill/>
          </a:ln>
        </p:spPr>
        <p:txBody>
          <a:bodyPr spcFirstLastPara="1" wrap="square" lIns="68569" tIns="34275" rIns="68569" bIns="34275" anchor="b" anchorCtr="0">
            <a:normAutofit/>
          </a:bodyPr>
          <a:lstStyle/>
          <a:p>
            <a:r>
              <a:rPr lang="en-GB" dirty="0">
                <a:latin typeface="Gill Sans"/>
                <a:ea typeface="Gill Sans"/>
                <a:cs typeface="Gill Sans"/>
                <a:sym typeface="Gill Sans"/>
              </a:rPr>
              <a:t>Workers with Long Covid: 'Experts By Experience'</a:t>
            </a:r>
            <a:endParaRPr dirty="0">
              <a:latin typeface="Gill Sans"/>
              <a:ea typeface="Gill Sans"/>
              <a:cs typeface="Gill Sans"/>
              <a:sym typeface="Gill Sans"/>
            </a:endParaRPr>
          </a:p>
        </p:txBody>
      </p:sp>
      <p:sp>
        <p:nvSpPr>
          <p:cNvPr id="89" name="Google Shape;89;p13"/>
          <p:cNvSpPr txBox="1">
            <a:spLocks noGrp="1"/>
          </p:cNvSpPr>
          <p:nvPr>
            <p:ph type="subTitle" idx="1"/>
          </p:nvPr>
        </p:nvSpPr>
        <p:spPr>
          <a:xfrm>
            <a:off x="1143000" y="3558787"/>
            <a:ext cx="6858000" cy="2441925"/>
          </a:xfrm>
          <a:prstGeom prst="rect">
            <a:avLst/>
          </a:prstGeom>
          <a:noFill/>
          <a:ln>
            <a:noFill/>
          </a:ln>
        </p:spPr>
        <p:txBody>
          <a:bodyPr spcFirstLastPara="1" wrap="square" lIns="68569" tIns="34275" rIns="68569" bIns="34275" anchor="t" anchorCtr="0">
            <a:normAutofit lnSpcReduction="10000"/>
          </a:bodyPr>
          <a:lstStyle/>
          <a:p>
            <a:pPr marL="0" indent="0">
              <a:spcBef>
                <a:spcPts val="0"/>
              </a:spcBef>
            </a:pPr>
            <a:r>
              <a:rPr lang="en-GB" dirty="0"/>
              <a:t>Lesley </a:t>
            </a:r>
            <a:r>
              <a:rPr lang="en-GB" dirty="0" err="1"/>
              <a:t>Macniven</a:t>
            </a:r>
            <a:r>
              <a:rPr lang="en-GB" dirty="0"/>
              <a:t> MA, CIPD Fellow</a:t>
            </a:r>
            <a:endParaRPr dirty="0"/>
          </a:p>
          <a:p>
            <a:pPr marL="0" indent="0">
              <a:spcBef>
                <a:spcPts val="0"/>
              </a:spcBef>
            </a:pPr>
            <a:r>
              <a:rPr lang="en-GB" dirty="0"/>
              <a:t> Writer, Coach &amp; OD Consultant</a:t>
            </a:r>
            <a:endParaRPr dirty="0"/>
          </a:p>
          <a:p>
            <a:pPr marL="0" indent="0">
              <a:spcBef>
                <a:spcPts val="0"/>
              </a:spcBef>
            </a:pPr>
            <a:r>
              <a:rPr lang="en-GB" dirty="0"/>
              <a:t>Employment Group Chair, Long Covid Support</a:t>
            </a:r>
            <a:endParaRPr dirty="0"/>
          </a:p>
          <a:p>
            <a:pPr marL="0" indent="0">
              <a:spcBef>
                <a:spcPts val="0"/>
              </a:spcBef>
            </a:pPr>
            <a:endParaRPr dirty="0"/>
          </a:p>
          <a:p>
            <a:pPr marL="0" indent="0">
              <a:spcBef>
                <a:spcPts val="0"/>
              </a:spcBef>
            </a:pPr>
            <a:r>
              <a:rPr lang="en-GB" dirty="0"/>
              <a:t>@lesleymacniven</a:t>
            </a:r>
            <a:endParaRPr dirty="0"/>
          </a:p>
          <a:p>
            <a:pPr marL="0" indent="0">
              <a:spcBef>
                <a:spcPts val="0"/>
              </a:spcBef>
            </a:pPr>
            <a:r>
              <a:rPr lang="en-GB" dirty="0"/>
              <a:t>#LongCovidWork</a:t>
            </a:r>
            <a:endParaRPr dirty="0"/>
          </a:p>
          <a:p>
            <a:pPr marL="0" indent="0">
              <a:spcBef>
                <a:spcPts val="0"/>
              </a:spcBef>
            </a:pPr>
            <a:r>
              <a:rPr lang="en-GB" dirty="0"/>
              <a:t>https://www.linkedin.com/in/lesley-macniven-b8a82b45/</a:t>
            </a:r>
            <a:endParaRPr dirty="0"/>
          </a:p>
          <a:p>
            <a:pPr marL="0" indent="0"/>
            <a:endParaRPr dirty="0">
              <a:latin typeface="Gill Sans"/>
              <a:ea typeface="Gill Sans"/>
              <a:cs typeface="Gill Sans"/>
              <a:sym typeface="Gill Sans"/>
            </a:endParaRPr>
          </a:p>
          <a:p>
            <a:pPr marL="0" indent="0"/>
            <a:r>
              <a:rPr lang="en-GB" dirty="0">
                <a:latin typeface="Gill Sans"/>
                <a:ea typeface="Gill Sans"/>
                <a:cs typeface="Gill Sans"/>
                <a:sym typeface="Gill Sans"/>
              </a:rPr>
              <a:t>27 September 2021</a:t>
            </a:r>
            <a:endParaRPr dirty="0">
              <a:latin typeface="Gill Sans"/>
              <a:ea typeface="Gill Sans"/>
              <a:cs typeface="Gill Sans"/>
              <a:sym typeface="Gill Sans"/>
            </a:endParaRPr>
          </a:p>
          <a:p>
            <a:pPr marL="0" indent="0"/>
            <a:endParaRPr dirty="0">
              <a:latin typeface="Gill Sans"/>
              <a:ea typeface="Gill Sans"/>
              <a:cs typeface="Gill Sans"/>
              <a:sym typeface="Gill Sans"/>
            </a:endParaRPr>
          </a:p>
        </p:txBody>
      </p:sp>
      <p:pic>
        <p:nvPicPr>
          <p:cNvPr id="90" name="Google Shape;90;p13"/>
          <p:cNvPicPr preferRelativeResize="0"/>
          <p:nvPr/>
        </p:nvPicPr>
        <p:blipFill rotWithShape="1">
          <a:blip r:embed="rId3">
            <a:alphaModFix/>
          </a:blip>
          <a:srcRect/>
          <a:stretch/>
        </p:blipFill>
        <p:spPr>
          <a:xfrm>
            <a:off x="6618521" y="249694"/>
            <a:ext cx="2308411" cy="121518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t>Welcome</a:t>
            </a:r>
            <a:br>
              <a:rPr lang="en-GB"/>
            </a:br>
            <a:endParaRPr lang="en-GB"/>
          </a:p>
        </p:txBody>
      </p:sp>
      <p:sp>
        <p:nvSpPr>
          <p:cNvPr id="7" name="Text Placeholder 6"/>
          <p:cNvSpPr>
            <a:spLocks noGrp="1"/>
          </p:cNvSpPr>
          <p:nvPr>
            <p:ph type="body" idx="1"/>
          </p:nvPr>
        </p:nvSpPr>
        <p:spPr>
          <a:xfrm>
            <a:off x="623888" y="4589464"/>
            <a:ext cx="6352265" cy="1500187"/>
          </a:xfrm>
        </p:spPr>
        <p:txBody>
          <a:bodyPr/>
          <a:lstStyle/>
          <a:p>
            <a:r>
              <a:rPr lang="en-GB" dirty="0"/>
              <a:t>Charlotte Chedeville, Senior Programme and Project Manager, CIPD Middle East</a:t>
            </a:r>
          </a:p>
        </p:txBody>
      </p:sp>
    </p:spTree>
    <p:extLst>
      <p:ext uri="{BB962C8B-B14F-4D97-AF65-F5344CB8AC3E}">
        <p14:creationId xmlns:p14="http://schemas.microsoft.com/office/powerpoint/2010/main" val="3004830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a:spLocks noGrp="1"/>
          </p:cNvSpPr>
          <p:nvPr>
            <p:ph type="title"/>
          </p:nvPr>
        </p:nvSpPr>
        <p:spPr>
          <a:xfrm>
            <a:off x="628650" y="1131094"/>
            <a:ext cx="7886700" cy="994275"/>
          </a:xfrm>
          <a:prstGeom prst="rect">
            <a:avLst/>
          </a:prstGeom>
          <a:noFill/>
          <a:ln>
            <a:noFill/>
          </a:ln>
        </p:spPr>
        <p:txBody>
          <a:bodyPr spcFirstLastPara="1" wrap="square" lIns="68569" tIns="34275" rIns="68569" bIns="34275" anchor="ctr" anchorCtr="0">
            <a:normAutofit/>
          </a:bodyPr>
          <a:lstStyle/>
          <a:p>
            <a:endParaRPr/>
          </a:p>
        </p:txBody>
      </p:sp>
      <p:sp>
        <p:nvSpPr>
          <p:cNvPr id="96" name="Google Shape;96;p14"/>
          <p:cNvSpPr txBox="1">
            <a:spLocks noGrp="1"/>
          </p:cNvSpPr>
          <p:nvPr>
            <p:ph type="body" idx="1"/>
          </p:nvPr>
        </p:nvSpPr>
        <p:spPr>
          <a:xfrm>
            <a:off x="628650" y="2226469"/>
            <a:ext cx="7886700" cy="3263400"/>
          </a:xfrm>
          <a:prstGeom prst="rect">
            <a:avLst/>
          </a:prstGeom>
          <a:noFill/>
          <a:ln>
            <a:noFill/>
          </a:ln>
        </p:spPr>
        <p:txBody>
          <a:bodyPr spcFirstLastPara="1" wrap="square" lIns="68569" tIns="34275" rIns="68569" bIns="34275" anchor="t" anchorCtr="0">
            <a:normAutofit/>
          </a:bodyPr>
          <a:lstStyle/>
          <a:p>
            <a:pPr indent="-171450">
              <a:buNone/>
            </a:pPr>
            <a:endParaRPr/>
          </a:p>
        </p:txBody>
      </p:sp>
      <p:pic>
        <p:nvPicPr>
          <p:cNvPr id="97" name="Google Shape;97;p14"/>
          <p:cNvPicPr preferRelativeResize="0"/>
          <p:nvPr/>
        </p:nvPicPr>
        <p:blipFill>
          <a:blip r:embed="rId3">
            <a:alphaModFix/>
          </a:blip>
          <a:stretch>
            <a:fillRect/>
          </a:stretch>
        </p:blipFill>
        <p:spPr>
          <a:xfrm>
            <a:off x="1" y="871818"/>
            <a:ext cx="9144002" cy="4885766"/>
          </a:xfrm>
          <a:prstGeom prst="rect">
            <a:avLst/>
          </a:prstGeom>
          <a:noFill/>
          <a:ln>
            <a:noFill/>
          </a:ln>
        </p:spPr>
      </p:pic>
      <p:sp>
        <p:nvSpPr>
          <p:cNvPr id="98" name="Google Shape;98;p14"/>
          <p:cNvSpPr txBox="1"/>
          <p:nvPr/>
        </p:nvSpPr>
        <p:spPr>
          <a:xfrm>
            <a:off x="174661" y="6233746"/>
            <a:ext cx="4731075" cy="300060"/>
          </a:xfrm>
          <a:prstGeom prst="rect">
            <a:avLst/>
          </a:prstGeom>
          <a:noFill/>
          <a:ln>
            <a:noFill/>
          </a:ln>
        </p:spPr>
        <p:txBody>
          <a:bodyPr spcFirstLastPara="1" wrap="square" lIns="68569" tIns="68569" rIns="68569" bIns="68569" anchor="t" anchorCtr="0">
            <a:spAutoFit/>
          </a:bodyPr>
          <a:lstStyle/>
          <a:p>
            <a:pPr defTabSz="685800">
              <a:buClr>
                <a:srgbClr val="000000"/>
              </a:buClr>
            </a:pPr>
            <a:r>
              <a:rPr lang="en-GB" sz="1050" kern="0" dirty="0">
                <a:solidFill>
                  <a:srgbClr val="000000"/>
                </a:solidFill>
                <a:latin typeface="Arial"/>
                <a:cs typeface="Arial"/>
                <a:sym typeface="Arial"/>
              </a:rPr>
              <a:t>https://www.facebook.com/DormouseDiaries/</a:t>
            </a:r>
            <a:endParaRPr sz="1050" kern="0" dirty="0">
              <a:solidFill>
                <a:srgbClr val="000000"/>
              </a:solidFill>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a:spLocks noGrp="1"/>
          </p:cNvSpPr>
          <p:nvPr>
            <p:ph type="ctrTitle"/>
          </p:nvPr>
        </p:nvSpPr>
        <p:spPr>
          <a:xfrm>
            <a:off x="1139111" y="1046388"/>
            <a:ext cx="6858000" cy="923400"/>
          </a:xfrm>
          <a:prstGeom prst="rect">
            <a:avLst/>
          </a:prstGeom>
          <a:noFill/>
          <a:ln>
            <a:noFill/>
          </a:ln>
        </p:spPr>
        <p:txBody>
          <a:bodyPr spcFirstLastPara="1" wrap="square" lIns="68569" tIns="34275" rIns="68569" bIns="34275" anchor="b" anchorCtr="0">
            <a:normAutofit/>
          </a:bodyPr>
          <a:lstStyle/>
          <a:p>
            <a:r>
              <a:rPr lang="en-GB" sz="4425" dirty="0">
                <a:latin typeface="Gill Sans"/>
                <a:ea typeface="Gill Sans"/>
                <a:cs typeface="Gill Sans"/>
                <a:sym typeface="Gill Sans"/>
              </a:rPr>
              <a:t>Overview</a:t>
            </a:r>
            <a:endParaRPr sz="3375" dirty="0">
              <a:latin typeface="Gill Sans"/>
              <a:ea typeface="Gill Sans"/>
              <a:cs typeface="Gill Sans"/>
              <a:sym typeface="Gill Sans"/>
            </a:endParaRPr>
          </a:p>
        </p:txBody>
      </p:sp>
      <p:sp>
        <p:nvSpPr>
          <p:cNvPr id="105" name="Google Shape;105;p15"/>
          <p:cNvSpPr txBox="1"/>
          <p:nvPr/>
        </p:nvSpPr>
        <p:spPr>
          <a:xfrm>
            <a:off x="2905087" y="6214687"/>
            <a:ext cx="3333825" cy="807883"/>
          </a:xfrm>
          <a:prstGeom prst="rect">
            <a:avLst/>
          </a:prstGeom>
          <a:noFill/>
          <a:ln>
            <a:noFill/>
          </a:ln>
        </p:spPr>
        <p:txBody>
          <a:bodyPr spcFirstLastPara="1" wrap="square" lIns="91425" tIns="91425" rIns="91425" bIns="91425" anchor="t" anchorCtr="0">
            <a:spAutoFit/>
          </a:bodyPr>
          <a:lstStyle/>
          <a:p>
            <a:pPr algn="ctr" defTabSz="685800">
              <a:buClr>
                <a:srgbClr val="000000"/>
              </a:buClr>
              <a:buSzPts val="1200"/>
            </a:pPr>
            <a:r>
              <a:rPr lang="en-GB" sz="900" kern="0" dirty="0">
                <a:solidFill>
                  <a:srgbClr val="000000"/>
                </a:solidFill>
                <a:latin typeface="Calibri"/>
                <a:ea typeface="Calibri"/>
                <a:cs typeface="Calibri"/>
                <a:sym typeface="Calibri"/>
              </a:rPr>
              <a:t>Long Covid Support is a Company Limited by Guarantee </a:t>
            </a:r>
            <a:endParaRPr sz="900" kern="0" dirty="0">
              <a:solidFill>
                <a:srgbClr val="000000"/>
              </a:solidFill>
              <a:latin typeface="Calibri"/>
              <a:ea typeface="Calibri"/>
              <a:cs typeface="Calibri"/>
              <a:sym typeface="Calibri"/>
            </a:endParaRPr>
          </a:p>
          <a:p>
            <a:pPr algn="ctr" defTabSz="685800">
              <a:buClr>
                <a:srgbClr val="000000"/>
              </a:buClr>
              <a:buSzPts val="1200"/>
            </a:pPr>
            <a:r>
              <a:rPr lang="en-GB" sz="900" kern="0" dirty="0">
                <a:solidFill>
                  <a:srgbClr val="000000"/>
                </a:solidFill>
                <a:latin typeface="Calibri"/>
                <a:ea typeface="Calibri"/>
                <a:cs typeface="Calibri"/>
                <a:sym typeface="Calibri"/>
              </a:rPr>
              <a:t>Registered Company Number (England and Wales) 13422248  </a:t>
            </a:r>
            <a:endParaRPr sz="900" kern="0" dirty="0">
              <a:solidFill>
                <a:srgbClr val="000000"/>
              </a:solidFill>
              <a:latin typeface="Calibri"/>
              <a:ea typeface="Calibri"/>
              <a:cs typeface="Calibri"/>
              <a:sym typeface="Calibri"/>
            </a:endParaRPr>
          </a:p>
          <a:p>
            <a:pPr algn="ctr" defTabSz="685800">
              <a:buClr>
                <a:srgbClr val="000000"/>
              </a:buClr>
              <a:buSzPts val="1100"/>
            </a:pPr>
            <a:endParaRPr sz="825" kern="0" dirty="0">
              <a:solidFill>
                <a:srgbClr val="000000"/>
              </a:solidFill>
              <a:latin typeface="Calibri"/>
              <a:ea typeface="Calibri"/>
              <a:cs typeface="Calibri"/>
              <a:sym typeface="Calibri"/>
            </a:endParaRPr>
          </a:p>
          <a:p>
            <a:pPr defTabSz="685800">
              <a:buClr>
                <a:srgbClr val="000000"/>
              </a:buClr>
              <a:buSzPts val="1900"/>
            </a:pPr>
            <a:endParaRPr sz="1425" kern="0" dirty="0">
              <a:solidFill>
                <a:srgbClr val="000000"/>
              </a:solidFill>
              <a:latin typeface="Calibri"/>
              <a:ea typeface="Calibri"/>
              <a:cs typeface="Calibri"/>
              <a:sym typeface="Calibri"/>
            </a:endParaRPr>
          </a:p>
        </p:txBody>
      </p:sp>
      <p:sp>
        <p:nvSpPr>
          <p:cNvPr id="106" name="Google Shape;106;p15"/>
          <p:cNvSpPr txBox="1"/>
          <p:nvPr/>
        </p:nvSpPr>
        <p:spPr>
          <a:xfrm>
            <a:off x="265144" y="4096380"/>
            <a:ext cx="8605934" cy="1415742"/>
          </a:xfrm>
          <a:prstGeom prst="rect">
            <a:avLst/>
          </a:prstGeom>
          <a:noFill/>
          <a:ln w="9525" cap="flat" cmpd="sng">
            <a:solidFill>
              <a:srgbClr val="25A9E0"/>
            </a:solidFill>
            <a:prstDash val="solid"/>
            <a:round/>
            <a:headEnd type="none" w="sm" len="sm"/>
            <a:tailEnd type="none" w="sm" len="sm"/>
          </a:ln>
        </p:spPr>
        <p:txBody>
          <a:bodyPr spcFirstLastPara="1" wrap="square" lIns="91425" tIns="91425" rIns="91425" bIns="91425" anchor="t" anchorCtr="0">
            <a:spAutoFit/>
          </a:bodyPr>
          <a:lstStyle/>
          <a:p>
            <a:pPr algn="ctr" defTabSz="685800">
              <a:buClr>
                <a:srgbClr val="000000"/>
              </a:buClr>
              <a:buSzPts val="1600"/>
            </a:pPr>
            <a:r>
              <a:rPr lang="en-GB" sz="2000" i="1" kern="0" dirty="0">
                <a:solidFill>
                  <a:srgbClr val="000000"/>
                </a:solidFill>
                <a:latin typeface="Gill Sans"/>
                <a:ea typeface="Gill Sans"/>
                <a:cs typeface="Gill Sans"/>
                <a:sym typeface="Gill Sans"/>
              </a:rPr>
              <a:t>“At least I know I'm not alone. And I think people who actually have had the disease tend to know a little bit more about it. </a:t>
            </a:r>
            <a:endParaRPr sz="2000" i="1" kern="0" dirty="0">
              <a:solidFill>
                <a:srgbClr val="000000"/>
              </a:solidFill>
              <a:latin typeface="Gill Sans"/>
              <a:ea typeface="Gill Sans"/>
              <a:cs typeface="Gill Sans"/>
              <a:sym typeface="Gill Sans"/>
            </a:endParaRPr>
          </a:p>
          <a:p>
            <a:pPr algn="ctr" defTabSz="685800">
              <a:buClr>
                <a:srgbClr val="000000"/>
              </a:buClr>
              <a:buSzPts val="1600"/>
            </a:pPr>
            <a:r>
              <a:rPr lang="en-GB" sz="2000" i="1" kern="0" dirty="0">
                <a:solidFill>
                  <a:srgbClr val="000000"/>
                </a:solidFill>
                <a:latin typeface="Gill Sans"/>
                <a:ea typeface="Gill Sans"/>
                <a:cs typeface="Gill Sans"/>
                <a:sym typeface="Gill Sans"/>
              </a:rPr>
              <a:t>I actually think that the support group has given more knowledge than the doctors have.” </a:t>
            </a:r>
            <a:r>
              <a:rPr lang="en-GB" sz="2000" kern="0" baseline="30000" dirty="0">
                <a:solidFill>
                  <a:srgbClr val="000000"/>
                </a:solidFill>
                <a:latin typeface="Gill Sans"/>
                <a:ea typeface="Gill Sans"/>
                <a:cs typeface="Gill Sans"/>
                <a:sym typeface="Gill Sans"/>
              </a:rPr>
              <a:t>1</a:t>
            </a:r>
            <a:endParaRPr sz="2000" kern="0" baseline="30000" dirty="0">
              <a:solidFill>
                <a:srgbClr val="000000"/>
              </a:solidFill>
              <a:latin typeface="Gill Sans"/>
              <a:ea typeface="Gill Sans"/>
              <a:cs typeface="Gill Sans"/>
              <a:sym typeface="Gill Sans"/>
            </a:endParaRPr>
          </a:p>
        </p:txBody>
      </p:sp>
      <p:sp>
        <p:nvSpPr>
          <p:cNvPr id="107" name="Google Shape;107;p15"/>
          <p:cNvSpPr txBox="1"/>
          <p:nvPr/>
        </p:nvSpPr>
        <p:spPr>
          <a:xfrm>
            <a:off x="663787" y="5791666"/>
            <a:ext cx="7886925" cy="438551"/>
          </a:xfrm>
          <a:prstGeom prst="rect">
            <a:avLst/>
          </a:prstGeom>
          <a:noFill/>
          <a:ln>
            <a:noFill/>
          </a:ln>
        </p:spPr>
        <p:txBody>
          <a:bodyPr spcFirstLastPara="1" wrap="square" lIns="91425" tIns="91425" rIns="91425" bIns="91425" anchor="t" anchorCtr="0">
            <a:spAutoFit/>
          </a:bodyPr>
          <a:lstStyle/>
          <a:p>
            <a:pPr marL="457200" indent="-280988" defTabSz="685800">
              <a:buClr>
                <a:srgbClr val="000000"/>
              </a:buClr>
              <a:buSzPts val="1100"/>
              <a:buFont typeface="Calibri"/>
              <a:buAutoNum type="arabicPeriod"/>
            </a:pPr>
            <a:r>
              <a:rPr lang="en-GB" sz="825" kern="0">
                <a:solidFill>
                  <a:srgbClr val="000000"/>
                </a:solidFill>
                <a:latin typeface="Calibri"/>
                <a:ea typeface="Calibri"/>
                <a:cs typeface="Calibri"/>
                <a:sym typeface="Calibri"/>
              </a:rPr>
              <a:t>Ladds, E., Rushforth, A., Wieringa, S. et al. Persistent symptoms after Covid-19: qualitative study of 114 “long Covid” patients and draft quality principles for services. BMC Health Serv Res 20, 1144 (2020). </a:t>
            </a:r>
            <a:r>
              <a:rPr lang="en-GB" sz="825" u="sng" kern="0">
                <a:solidFill>
                  <a:srgbClr val="0563C1"/>
                </a:solidFill>
                <a:latin typeface="Calibri"/>
                <a:ea typeface="Calibri"/>
                <a:cs typeface="Calibri"/>
                <a:sym typeface="Calibri"/>
                <a:hlinkClick r:id="rId3"/>
              </a:rPr>
              <a:t>https://doi.org/10.1186/s12913-020-06001-y</a:t>
            </a:r>
            <a:r>
              <a:rPr lang="en-GB" sz="825" kern="0">
                <a:solidFill>
                  <a:srgbClr val="000000"/>
                </a:solidFill>
                <a:latin typeface="Calibri"/>
                <a:ea typeface="Calibri"/>
                <a:cs typeface="Calibri"/>
                <a:sym typeface="Calibri"/>
              </a:rPr>
              <a:t> Dec 20th 2020</a:t>
            </a:r>
            <a:endParaRPr sz="825" kern="0">
              <a:solidFill>
                <a:srgbClr val="000000"/>
              </a:solidFill>
              <a:latin typeface="Calibri"/>
              <a:ea typeface="Calibri"/>
              <a:cs typeface="Calibri"/>
              <a:sym typeface="Calibri"/>
            </a:endParaRPr>
          </a:p>
        </p:txBody>
      </p:sp>
      <p:sp>
        <p:nvSpPr>
          <p:cNvPr id="108" name="Google Shape;108;p15"/>
          <p:cNvSpPr txBox="1"/>
          <p:nvPr/>
        </p:nvSpPr>
        <p:spPr>
          <a:xfrm>
            <a:off x="272920" y="2181298"/>
            <a:ext cx="8598158" cy="1723518"/>
          </a:xfrm>
          <a:prstGeom prst="rect">
            <a:avLst/>
          </a:prstGeom>
          <a:noFill/>
          <a:ln w="9525" cap="flat" cmpd="sng">
            <a:solidFill>
              <a:srgbClr val="00A69C"/>
            </a:solidFill>
            <a:prstDash val="solid"/>
            <a:round/>
            <a:headEnd type="none" w="sm" len="sm"/>
            <a:tailEnd type="none" w="sm" len="sm"/>
          </a:ln>
        </p:spPr>
        <p:txBody>
          <a:bodyPr spcFirstLastPara="1" wrap="square" lIns="91425" tIns="91425" rIns="91425" bIns="91425" anchor="t" anchorCtr="0">
            <a:spAutoFit/>
          </a:bodyPr>
          <a:lstStyle/>
          <a:p>
            <a:pPr algn="ctr" defTabSz="685800">
              <a:buClr>
                <a:srgbClr val="000000"/>
              </a:buClr>
              <a:buSzPts val="1500"/>
            </a:pPr>
            <a:r>
              <a:rPr lang="en-GB" sz="2000" b="1" kern="0" dirty="0">
                <a:solidFill>
                  <a:srgbClr val="000000"/>
                </a:solidFill>
                <a:latin typeface="Gill Sans"/>
                <a:ea typeface="Gill Sans"/>
                <a:cs typeface="Gill Sans"/>
                <a:sym typeface="Gill Sans"/>
              </a:rPr>
              <a:t>People experiencing debilitating symptoms months after infection</a:t>
            </a:r>
            <a:r>
              <a:rPr lang="en-GB" sz="2000" kern="0" dirty="0">
                <a:solidFill>
                  <a:srgbClr val="000000"/>
                </a:solidFill>
                <a:latin typeface="Gill Sans"/>
                <a:ea typeface="Gill Sans"/>
                <a:cs typeface="Gill Sans"/>
                <a:sym typeface="Gill Sans"/>
              </a:rPr>
              <a:t> with SARS-CoV-2 need investigations, treatment and rehabilitation, as well as </a:t>
            </a:r>
            <a:r>
              <a:rPr lang="en-GB" sz="2000" b="1" kern="0" dirty="0">
                <a:solidFill>
                  <a:srgbClr val="000000"/>
                </a:solidFill>
                <a:latin typeface="Gill Sans"/>
                <a:ea typeface="Gill Sans"/>
                <a:cs typeface="Gill Sans"/>
                <a:sym typeface="Gill Sans"/>
              </a:rPr>
              <a:t>support returning to work</a:t>
            </a:r>
            <a:r>
              <a:rPr lang="en-GB" sz="2000" kern="0" dirty="0">
                <a:solidFill>
                  <a:srgbClr val="000000"/>
                </a:solidFill>
                <a:latin typeface="Gill Sans"/>
                <a:ea typeface="Gill Sans"/>
                <a:cs typeface="Gill Sans"/>
                <a:sym typeface="Gill Sans"/>
              </a:rPr>
              <a:t> or education. </a:t>
            </a:r>
            <a:r>
              <a:rPr lang="en-GB" sz="2000" b="1" kern="0" dirty="0">
                <a:solidFill>
                  <a:srgbClr val="000000"/>
                </a:solidFill>
                <a:latin typeface="Gill Sans"/>
                <a:ea typeface="Gill Sans"/>
                <a:cs typeface="Gill Sans"/>
                <a:sym typeface="Gill Sans"/>
              </a:rPr>
              <a:t>Many people experience stigma and discrimination, and difficulties accessing appropriate healthcare and support.</a:t>
            </a:r>
            <a:endParaRPr sz="2000" b="1" kern="0" dirty="0">
              <a:solidFill>
                <a:srgbClr val="000000"/>
              </a:solidFill>
              <a:latin typeface="Calibri"/>
              <a:ea typeface="Calibri"/>
              <a:cs typeface="Calibri"/>
              <a:sym typeface="Calibri"/>
            </a:endParaRPr>
          </a:p>
        </p:txBody>
      </p:sp>
      <p:pic>
        <p:nvPicPr>
          <p:cNvPr id="8" name="Google Shape;90;p13">
            <a:extLst>
              <a:ext uri="{FF2B5EF4-FFF2-40B4-BE49-F238E27FC236}">
                <a16:creationId xmlns:a16="http://schemas.microsoft.com/office/drawing/2014/main" id="{D60774E0-75DA-4890-A35E-D73DF3642AF4}"/>
              </a:ext>
            </a:extLst>
          </p:cNvPr>
          <p:cNvPicPr preferRelativeResize="0"/>
          <p:nvPr/>
        </p:nvPicPr>
        <p:blipFill rotWithShape="1">
          <a:blip r:embed="rId4">
            <a:alphaModFix/>
          </a:blip>
          <a:srcRect/>
          <a:stretch/>
        </p:blipFill>
        <p:spPr>
          <a:xfrm>
            <a:off x="6618521" y="249694"/>
            <a:ext cx="2308411" cy="121518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cxnSp>
        <p:nvCxnSpPr>
          <p:cNvPr id="114" name="Google Shape;114;p16"/>
          <p:cNvCxnSpPr/>
          <p:nvPr/>
        </p:nvCxnSpPr>
        <p:spPr>
          <a:xfrm rot="10800000" flipH="1">
            <a:off x="430530" y="1706039"/>
            <a:ext cx="8092350" cy="14850"/>
          </a:xfrm>
          <a:prstGeom prst="straightConnector1">
            <a:avLst/>
          </a:prstGeom>
          <a:noFill/>
          <a:ln w="57150" cap="flat" cmpd="sng">
            <a:solidFill>
              <a:srgbClr val="144D88"/>
            </a:solidFill>
            <a:prstDash val="solid"/>
            <a:miter lim="800000"/>
            <a:headEnd type="none" w="sm" len="sm"/>
            <a:tailEnd type="none" w="sm" len="sm"/>
          </a:ln>
        </p:spPr>
      </p:cxnSp>
      <p:cxnSp>
        <p:nvCxnSpPr>
          <p:cNvPr id="115" name="Google Shape;115;p16"/>
          <p:cNvCxnSpPr/>
          <p:nvPr/>
        </p:nvCxnSpPr>
        <p:spPr>
          <a:xfrm rot="10800000" flipH="1">
            <a:off x="422910" y="5656235"/>
            <a:ext cx="8092350" cy="14850"/>
          </a:xfrm>
          <a:prstGeom prst="straightConnector1">
            <a:avLst/>
          </a:prstGeom>
          <a:noFill/>
          <a:ln w="9525" cap="flat" cmpd="sng">
            <a:solidFill>
              <a:srgbClr val="144D88"/>
            </a:solidFill>
            <a:prstDash val="solid"/>
            <a:miter lim="800000"/>
            <a:headEnd type="none" w="sm" len="sm"/>
            <a:tailEnd type="none" w="sm" len="sm"/>
          </a:ln>
        </p:spPr>
      </p:cxnSp>
      <p:sp>
        <p:nvSpPr>
          <p:cNvPr id="116" name="Google Shape;116;p16"/>
          <p:cNvSpPr txBox="1"/>
          <p:nvPr/>
        </p:nvSpPr>
        <p:spPr>
          <a:xfrm>
            <a:off x="8356973" y="5680438"/>
            <a:ext cx="226350" cy="276969"/>
          </a:xfrm>
          <a:prstGeom prst="rect">
            <a:avLst/>
          </a:prstGeom>
          <a:noFill/>
          <a:ln>
            <a:noFill/>
          </a:ln>
        </p:spPr>
        <p:txBody>
          <a:bodyPr spcFirstLastPara="1" wrap="square" lIns="68569" tIns="34275" rIns="68569" bIns="34275" anchor="t" anchorCtr="0">
            <a:spAutoFit/>
          </a:bodyPr>
          <a:lstStyle/>
          <a:p>
            <a:pPr algn="r" defTabSz="685800">
              <a:buClr>
                <a:srgbClr val="000000"/>
              </a:buClr>
              <a:buSzPts val="1800"/>
            </a:pPr>
            <a:fld id="{00000000-1234-1234-1234-123412341234}" type="slidenum">
              <a:rPr lang="en-GB" sz="1350" kern="0">
                <a:solidFill>
                  <a:srgbClr val="000000"/>
                </a:solidFill>
                <a:latin typeface="Gill Sans"/>
                <a:ea typeface="Gill Sans"/>
                <a:cs typeface="Gill Sans"/>
                <a:sym typeface="Gill Sans"/>
              </a:rPr>
              <a:pPr algn="r" defTabSz="685800">
                <a:buClr>
                  <a:srgbClr val="000000"/>
                </a:buClr>
                <a:buSzPts val="1800"/>
              </a:pPr>
              <a:t>22</a:t>
            </a:fld>
            <a:endParaRPr sz="1350" kern="0">
              <a:solidFill>
                <a:srgbClr val="000000"/>
              </a:solidFill>
              <a:latin typeface="Gill Sans"/>
              <a:ea typeface="Gill Sans"/>
              <a:cs typeface="Gill Sans"/>
              <a:sym typeface="Gill Sans"/>
            </a:endParaRPr>
          </a:p>
        </p:txBody>
      </p:sp>
      <p:sp>
        <p:nvSpPr>
          <p:cNvPr id="117" name="Google Shape;117;p16"/>
          <p:cNvSpPr txBox="1"/>
          <p:nvPr/>
        </p:nvSpPr>
        <p:spPr>
          <a:xfrm>
            <a:off x="357939" y="5656165"/>
            <a:ext cx="1142775" cy="276969"/>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pPr>
            <a:r>
              <a:rPr lang="en-GB" sz="1350" kern="0">
                <a:solidFill>
                  <a:srgbClr val="000000"/>
                </a:solidFill>
                <a:latin typeface="Calibri"/>
                <a:ea typeface="Calibri"/>
                <a:cs typeface="Calibri"/>
                <a:sym typeface="Calibri"/>
              </a:rPr>
              <a:t>LongCovid.org</a:t>
            </a:r>
            <a:endParaRPr sz="1350" kern="0">
              <a:solidFill>
                <a:srgbClr val="000000"/>
              </a:solidFill>
              <a:latin typeface="Calibri"/>
              <a:ea typeface="Calibri"/>
              <a:cs typeface="Calibri"/>
              <a:sym typeface="Calibri"/>
            </a:endParaRPr>
          </a:p>
        </p:txBody>
      </p:sp>
      <p:sp>
        <p:nvSpPr>
          <p:cNvPr id="118" name="Google Shape;118;p16"/>
          <p:cNvSpPr txBox="1"/>
          <p:nvPr/>
        </p:nvSpPr>
        <p:spPr>
          <a:xfrm>
            <a:off x="4036776" y="5656165"/>
            <a:ext cx="1055925" cy="276969"/>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GB" sz="1350" kern="0">
                <a:solidFill>
                  <a:srgbClr val="000000"/>
                </a:solidFill>
                <a:latin typeface="Calibri"/>
                <a:ea typeface="Calibri"/>
                <a:cs typeface="Calibri"/>
                <a:sym typeface="Calibri"/>
              </a:rPr>
              <a:t>@long_covid</a:t>
            </a:r>
            <a:endParaRPr sz="1350" kern="0">
              <a:solidFill>
                <a:srgbClr val="000000"/>
              </a:solidFill>
              <a:latin typeface="Calibri"/>
              <a:ea typeface="Calibri"/>
              <a:cs typeface="Calibri"/>
              <a:sym typeface="Calibri"/>
            </a:endParaRPr>
          </a:p>
        </p:txBody>
      </p:sp>
      <p:pic>
        <p:nvPicPr>
          <p:cNvPr id="119" name="Google Shape;119;p16" descr="Twitter">
            <a:hlinkClick r:id="rId3"/>
          </p:cNvPr>
          <p:cNvPicPr preferRelativeResize="0"/>
          <p:nvPr/>
        </p:nvPicPr>
        <p:blipFill rotWithShape="1">
          <a:blip r:embed="rId4">
            <a:alphaModFix/>
          </a:blip>
          <a:srcRect/>
          <a:stretch/>
        </p:blipFill>
        <p:spPr>
          <a:xfrm>
            <a:off x="3859913" y="5708384"/>
            <a:ext cx="233414" cy="233414"/>
          </a:xfrm>
          <a:prstGeom prst="rect">
            <a:avLst/>
          </a:prstGeom>
          <a:noFill/>
          <a:ln>
            <a:noFill/>
          </a:ln>
        </p:spPr>
      </p:pic>
      <p:sp>
        <p:nvSpPr>
          <p:cNvPr id="120" name="Google Shape;120;p16"/>
          <p:cNvSpPr/>
          <p:nvPr/>
        </p:nvSpPr>
        <p:spPr>
          <a:xfrm>
            <a:off x="114300" y="971550"/>
            <a:ext cx="2809800" cy="0"/>
          </a:xfrm>
          <a:prstGeom prst="rect">
            <a:avLst/>
          </a:prstGeom>
          <a:solidFill>
            <a:srgbClr val="FFFFFF"/>
          </a:solidFill>
          <a:ln>
            <a:noFill/>
          </a:ln>
        </p:spPr>
        <p:txBody>
          <a:bodyPr spcFirstLastPara="1" wrap="square" lIns="68569" tIns="34275" rIns="68569" bIns="34275" anchor="ctr" anchorCtr="0">
            <a:noAutofit/>
          </a:bodyPr>
          <a:lstStyle/>
          <a:p>
            <a:pPr defTabSz="685800">
              <a:buClr>
                <a:srgbClr val="202124"/>
              </a:buClr>
              <a:buSzPts val="1800"/>
            </a:pPr>
            <a:br>
              <a:rPr lang="en-GB" sz="1350" kern="0">
                <a:solidFill>
                  <a:srgbClr val="202124"/>
                </a:solidFill>
                <a:latin typeface="Roboto"/>
                <a:ea typeface="Roboto"/>
                <a:cs typeface="Roboto"/>
                <a:sym typeface="Roboto"/>
              </a:rPr>
            </a:br>
            <a:endParaRPr sz="1350" kern="0">
              <a:solidFill>
                <a:srgbClr val="000000"/>
              </a:solidFill>
              <a:latin typeface="Arial"/>
              <a:ea typeface="Arial"/>
              <a:cs typeface="Arial"/>
              <a:sym typeface="Arial"/>
            </a:endParaRPr>
          </a:p>
        </p:txBody>
      </p:sp>
      <p:sp>
        <p:nvSpPr>
          <p:cNvPr id="121" name="Google Shape;121;p16"/>
          <p:cNvSpPr/>
          <p:nvPr/>
        </p:nvSpPr>
        <p:spPr>
          <a:xfrm>
            <a:off x="114300" y="971550"/>
            <a:ext cx="2809800" cy="0"/>
          </a:xfrm>
          <a:prstGeom prst="rect">
            <a:avLst/>
          </a:prstGeom>
          <a:solidFill>
            <a:srgbClr val="FFFFFF"/>
          </a:solidFill>
          <a:ln>
            <a:noFill/>
          </a:ln>
        </p:spPr>
        <p:txBody>
          <a:bodyPr spcFirstLastPara="1" wrap="square" lIns="68569" tIns="34275" rIns="68569" bIns="34275" anchor="ctr" anchorCtr="0">
            <a:noAutofit/>
          </a:bodyPr>
          <a:lstStyle/>
          <a:p>
            <a:pPr defTabSz="685800">
              <a:buClr>
                <a:srgbClr val="202124"/>
              </a:buClr>
              <a:buSzPts val="1800"/>
            </a:pPr>
            <a:br>
              <a:rPr lang="en-GB" sz="1350" kern="0">
                <a:solidFill>
                  <a:srgbClr val="202124"/>
                </a:solidFill>
                <a:latin typeface="Roboto"/>
                <a:ea typeface="Roboto"/>
                <a:cs typeface="Roboto"/>
                <a:sym typeface="Roboto"/>
              </a:rPr>
            </a:br>
            <a:endParaRPr sz="1350" kern="0">
              <a:solidFill>
                <a:srgbClr val="000000"/>
              </a:solidFill>
              <a:latin typeface="Arial"/>
              <a:ea typeface="Arial"/>
              <a:cs typeface="Arial"/>
              <a:sym typeface="Arial"/>
            </a:endParaRPr>
          </a:p>
        </p:txBody>
      </p:sp>
      <p:sp>
        <p:nvSpPr>
          <p:cNvPr id="122" name="Google Shape;122;p16"/>
          <p:cNvSpPr/>
          <p:nvPr/>
        </p:nvSpPr>
        <p:spPr>
          <a:xfrm>
            <a:off x="438151" y="2306389"/>
            <a:ext cx="8077109" cy="392415"/>
          </a:xfrm>
          <a:prstGeom prst="rect">
            <a:avLst/>
          </a:prstGeom>
          <a:noFill/>
          <a:ln>
            <a:noFill/>
          </a:ln>
        </p:spPr>
        <p:txBody>
          <a:bodyPr spcFirstLastPara="1" wrap="square" lIns="68569" tIns="34275" rIns="68569" bIns="34275" anchor="t" anchorCtr="0">
            <a:noAutofit/>
          </a:bodyPr>
          <a:lstStyle/>
          <a:p>
            <a:pPr defTabSz="685800">
              <a:buClr>
                <a:srgbClr val="000000"/>
              </a:buClr>
            </a:pPr>
            <a:br>
              <a:rPr lang="en-GB" sz="1050" kern="0">
                <a:solidFill>
                  <a:srgbClr val="000000"/>
                </a:solidFill>
                <a:latin typeface="Arial"/>
                <a:ea typeface="Arial"/>
                <a:cs typeface="Arial"/>
                <a:sym typeface="Arial"/>
              </a:rPr>
            </a:br>
            <a:endParaRPr sz="1050" kern="0">
              <a:solidFill>
                <a:srgbClr val="000000"/>
              </a:solidFill>
              <a:latin typeface="Arial"/>
              <a:ea typeface="Arial"/>
              <a:cs typeface="Arial"/>
              <a:sym typeface="Arial"/>
            </a:endParaRPr>
          </a:p>
        </p:txBody>
      </p:sp>
      <p:sp>
        <p:nvSpPr>
          <p:cNvPr id="123" name="Google Shape;123;p16"/>
          <p:cNvSpPr/>
          <p:nvPr/>
        </p:nvSpPr>
        <p:spPr>
          <a:xfrm>
            <a:off x="438151" y="2403825"/>
            <a:ext cx="8145173" cy="300083"/>
          </a:xfrm>
          <a:prstGeom prst="rect">
            <a:avLst/>
          </a:prstGeom>
          <a:noFill/>
          <a:ln>
            <a:noFill/>
          </a:ln>
        </p:spPr>
        <p:txBody>
          <a:bodyPr spcFirstLastPara="1" wrap="square" lIns="68569" tIns="34275" rIns="68569" bIns="34275" anchor="t" anchorCtr="0">
            <a:noAutofit/>
          </a:bodyPr>
          <a:lstStyle/>
          <a:p>
            <a:pPr marL="342900" defTabSz="685800">
              <a:buClr>
                <a:srgbClr val="000000"/>
              </a:buClr>
            </a:pPr>
            <a:endParaRPr sz="1050" kern="0" dirty="0">
              <a:solidFill>
                <a:srgbClr val="000000"/>
              </a:solidFill>
              <a:latin typeface="Arial"/>
              <a:ea typeface="Arial"/>
              <a:cs typeface="Arial"/>
              <a:sym typeface="Arial"/>
            </a:endParaRPr>
          </a:p>
          <a:p>
            <a:pPr marL="342900" defTabSz="685800">
              <a:buClr>
                <a:srgbClr val="000000"/>
              </a:buClr>
            </a:pPr>
            <a:r>
              <a:rPr lang="en-GB" sz="2700" b="1" kern="0" dirty="0">
                <a:solidFill>
                  <a:srgbClr val="000000"/>
                </a:solidFill>
                <a:latin typeface="Gill Sans"/>
                <a:ea typeface="Gill Sans"/>
                <a:cs typeface="Gill Sans"/>
                <a:sym typeface="Gill Sans"/>
              </a:rPr>
              <a:t>Occupational Health</a:t>
            </a:r>
            <a:r>
              <a:rPr lang="en-GB" sz="2700" kern="0" dirty="0">
                <a:solidFill>
                  <a:srgbClr val="000000"/>
                </a:solidFill>
                <a:latin typeface="Gill Sans"/>
                <a:ea typeface="Gill Sans"/>
                <a:cs typeface="Gill Sans"/>
                <a:sym typeface="Gill Sans"/>
              </a:rPr>
              <a:t> is the promotion and maintenance of physical, mental and social well-being of workers in all occupations by </a:t>
            </a:r>
            <a:r>
              <a:rPr lang="en-GB" sz="2700" b="1" kern="0" dirty="0">
                <a:solidFill>
                  <a:srgbClr val="000000"/>
                </a:solidFill>
                <a:latin typeface="Gill Sans"/>
                <a:ea typeface="Gill Sans"/>
                <a:cs typeface="Gill Sans"/>
                <a:sym typeface="Gill Sans"/>
              </a:rPr>
              <a:t>preventing</a:t>
            </a:r>
            <a:r>
              <a:rPr lang="en-GB" sz="2700" kern="0" dirty="0">
                <a:solidFill>
                  <a:srgbClr val="000000"/>
                </a:solidFill>
                <a:latin typeface="Gill Sans"/>
                <a:ea typeface="Gill Sans"/>
                <a:cs typeface="Gill Sans"/>
                <a:sym typeface="Gill Sans"/>
              </a:rPr>
              <a:t> departures from health, </a:t>
            </a:r>
            <a:r>
              <a:rPr lang="en-GB" sz="2700" b="1" kern="0" dirty="0">
                <a:solidFill>
                  <a:srgbClr val="000000"/>
                </a:solidFill>
                <a:latin typeface="Gill Sans"/>
                <a:ea typeface="Gill Sans"/>
                <a:cs typeface="Gill Sans"/>
                <a:sym typeface="Gill Sans"/>
              </a:rPr>
              <a:t>controlling</a:t>
            </a:r>
            <a:r>
              <a:rPr lang="en-GB" sz="2700" kern="0" dirty="0">
                <a:solidFill>
                  <a:srgbClr val="000000"/>
                </a:solidFill>
                <a:latin typeface="Gill Sans"/>
                <a:ea typeface="Gill Sans"/>
                <a:cs typeface="Gill Sans"/>
                <a:sym typeface="Gill Sans"/>
              </a:rPr>
              <a:t> risks and </a:t>
            </a:r>
            <a:r>
              <a:rPr lang="en-GB" sz="2700" b="1" kern="0" dirty="0">
                <a:solidFill>
                  <a:srgbClr val="000000"/>
                </a:solidFill>
                <a:latin typeface="Gill Sans"/>
                <a:ea typeface="Gill Sans"/>
                <a:cs typeface="Gill Sans"/>
                <a:sym typeface="Gill Sans"/>
              </a:rPr>
              <a:t>the adaptation of work to people</a:t>
            </a:r>
            <a:r>
              <a:rPr lang="en-GB" sz="2700" kern="0" dirty="0">
                <a:solidFill>
                  <a:srgbClr val="000000"/>
                </a:solidFill>
                <a:latin typeface="Gill Sans"/>
                <a:ea typeface="Gill Sans"/>
                <a:cs typeface="Gill Sans"/>
                <a:sym typeface="Gill Sans"/>
              </a:rPr>
              <a:t>, and people to their jobs.</a:t>
            </a:r>
            <a:endParaRPr sz="1500" kern="0" dirty="0">
              <a:solidFill>
                <a:srgbClr val="000000"/>
              </a:solidFill>
              <a:latin typeface="Gill Sans"/>
              <a:ea typeface="Gill Sans"/>
              <a:cs typeface="Gill Sans"/>
              <a:sym typeface="Gill Sans"/>
            </a:endParaRPr>
          </a:p>
        </p:txBody>
      </p:sp>
      <p:sp>
        <p:nvSpPr>
          <p:cNvPr id="124" name="Google Shape;124;p16"/>
          <p:cNvSpPr/>
          <p:nvPr/>
        </p:nvSpPr>
        <p:spPr>
          <a:xfrm>
            <a:off x="2286000" y="1953839"/>
            <a:ext cx="4572000" cy="623248"/>
          </a:xfrm>
          <a:prstGeom prst="rect">
            <a:avLst/>
          </a:prstGeom>
          <a:noFill/>
          <a:ln>
            <a:noFill/>
          </a:ln>
        </p:spPr>
        <p:txBody>
          <a:bodyPr spcFirstLastPara="1" wrap="square" lIns="68569" tIns="34275" rIns="68569" bIns="34275" anchor="t" anchorCtr="0">
            <a:noAutofit/>
          </a:bodyPr>
          <a:lstStyle/>
          <a:p>
            <a:pPr algn="ctr" defTabSz="685800">
              <a:buClr>
                <a:srgbClr val="000000"/>
              </a:buClr>
            </a:pPr>
            <a:r>
              <a:rPr lang="en-GB" sz="2250" kern="0" dirty="0">
                <a:solidFill>
                  <a:srgbClr val="000000"/>
                </a:solidFill>
                <a:latin typeface="Arial"/>
                <a:ea typeface="Arial"/>
                <a:cs typeface="Arial"/>
                <a:sym typeface="Arial"/>
              </a:rPr>
              <a:t>Occupational Health. Definition :</a:t>
            </a:r>
            <a:endParaRPr sz="1500" kern="0" dirty="0">
              <a:solidFill>
                <a:srgbClr val="000000"/>
              </a:solidFill>
              <a:latin typeface="Gill Sans"/>
              <a:ea typeface="Gill Sans"/>
              <a:cs typeface="Gill Sans"/>
              <a:sym typeface="Gill Sans"/>
            </a:endParaRPr>
          </a:p>
          <a:p>
            <a:pPr algn="ctr" defTabSz="685800">
              <a:buClr>
                <a:srgbClr val="000000"/>
              </a:buClr>
            </a:pPr>
            <a:endParaRPr sz="1500" kern="0" dirty="0">
              <a:solidFill>
                <a:srgbClr val="000000"/>
              </a:solidFill>
              <a:latin typeface="Gill Sans"/>
              <a:ea typeface="Gill Sans"/>
              <a:cs typeface="Gill Sans"/>
              <a:sym typeface="Gill Sans"/>
            </a:endParaRPr>
          </a:p>
          <a:p>
            <a:pPr defTabSz="685800">
              <a:buClr>
                <a:srgbClr val="000000"/>
              </a:buClr>
            </a:pPr>
            <a:br>
              <a:rPr lang="en-GB" sz="1050" kern="0" dirty="0">
                <a:solidFill>
                  <a:srgbClr val="000000"/>
                </a:solidFill>
                <a:latin typeface="Arial"/>
                <a:ea typeface="Arial"/>
                <a:cs typeface="Arial"/>
                <a:sym typeface="Arial"/>
              </a:rPr>
            </a:br>
            <a:endParaRPr sz="1050" kern="0" dirty="0">
              <a:solidFill>
                <a:srgbClr val="000000"/>
              </a:solidFill>
              <a:latin typeface="Arial"/>
              <a:ea typeface="Arial"/>
              <a:cs typeface="Arial"/>
              <a:sym typeface="Arial"/>
            </a:endParaRPr>
          </a:p>
        </p:txBody>
      </p:sp>
      <p:pic>
        <p:nvPicPr>
          <p:cNvPr id="14" name="Google Shape;90;p13">
            <a:extLst>
              <a:ext uri="{FF2B5EF4-FFF2-40B4-BE49-F238E27FC236}">
                <a16:creationId xmlns:a16="http://schemas.microsoft.com/office/drawing/2014/main" id="{7733592C-8FCB-4490-8A5E-FDE5AA884C15}"/>
              </a:ext>
            </a:extLst>
          </p:cNvPr>
          <p:cNvPicPr preferRelativeResize="0"/>
          <p:nvPr/>
        </p:nvPicPr>
        <p:blipFill rotWithShape="1">
          <a:blip r:embed="rId5">
            <a:alphaModFix/>
          </a:blip>
          <a:srcRect/>
          <a:stretch/>
        </p:blipFill>
        <p:spPr>
          <a:xfrm>
            <a:off x="6618521" y="249694"/>
            <a:ext cx="2308411" cy="121518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7"/>
          <p:cNvSpPr txBox="1">
            <a:spLocks noGrp="1"/>
          </p:cNvSpPr>
          <p:nvPr>
            <p:ph type="title"/>
          </p:nvPr>
        </p:nvSpPr>
        <p:spPr>
          <a:xfrm>
            <a:off x="94394" y="967744"/>
            <a:ext cx="7886700" cy="994275"/>
          </a:xfrm>
          <a:prstGeom prst="rect">
            <a:avLst/>
          </a:prstGeom>
          <a:noFill/>
          <a:ln>
            <a:noFill/>
          </a:ln>
        </p:spPr>
        <p:txBody>
          <a:bodyPr spcFirstLastPara="1" wrap="square" lIns="68569" tIns="34275" rIns="68569" bIns="34275" anchor="ctr" anchorCtr="0">
            <a:normAutofit fontScale="90000"/>
          </a:bodyPr>
          <a:lstStyle/>
          <a:p>
            <a:r>
              <a:rPr lang="en-GB" dirty="0"/>
              <a:t>NIHR EVIDENCE: LONG COVID														</a:t>
            </a:r>
            <a:endParaRPr dirty="0"/>
          </a:p>
        </p:txBody>
      </p:sp>
      <p:sp>
        <p:nvSpPr>
          <p:cNvPr id="130" name="Google Shape;130;p17"/>
          <p:cNvSpPr txBox="1">
            <a:spLocks noGrp="1"/>
          </p:cNvSpPr>
          <p:nvPr>
            <p:ph type="body" idx="1"/>
          </p:nvPr>
        </p:nvSpPr>
        <p:spPr>
          <a:xfrm>
            <a:off x="628650" y="2226469"/>
            <a:ext cx="7886700" cy="4513378"/>
          </a:xfrm>
          <a:prstGeom prst="rect">
            <a:avLst/>
          </a:prstGeom>
          <a:noFill/>
          <a:ln>
            <a:noFill/>
          </a:ln>
        </p:spPr>
        <p:txBody>
          <a:bodyPr spcFirstLastPara="1" wrap="square" lIns="68569" tIns="34275" rIns="68569" bIns="34275" anchor="t" anchorCtr="0">
            <a:normAutofit/>
          </a:bodyPr>
          <a:lstStyle/>
          <a:p>
            <a:pPr indent="-171450">
              <a:buSzPct val="59016"/>
              <a:buNone/>
            </a:pPr>
            <a:r>
              <a:rPr lang="en-GB" sz="2000" dirty="0">
                <a:solidFill>
                  <a:srgbClr val="0A0A0A"/>
                </a:solidFill>
                <a:highlight>
                  <a:srgbClr val="FEFEFE"/>
                </a:highlight>
                <a:latin typeface="Arial"/>
                <a:ea typeface="Arial"/>
                <a:cs typeface="Arial"/>
                <a:sym typeface="Arial"/>
              </a:rPr>
              <a:t>Long Covid can be very </a:t>
            </a:r>
            <a:r>
              <a:rPr lang="en-GB" sz="2000" b="1" dirty="0">
                <a:solidFill>
                  <a:srgbClr val="0A0A0A"/>
                </a:solidFill>
                <a:highlight>
                  <a:srgbClr val="FEFEFE"/>
                </a:highlight>
                <a:latin typeface="Arial"/>
                <a:ea typeface="Arial"/>
                <a:cs typeface="Arial"/>
                <a:sym typeface="Arial"/>
              </a:rPr>
              <a:t>debilitating</a:t>
            </a:r>
            <a:r>
              <a:rPr lang="en-GB" sz="2000" dirty="0">
                <a:solidFill>
                  <a:srgbClr val="0A0A0A"/>
                </a:solidFill>
                <a:highlight>
                  <a:srgbClr val="FEFEFE"/>
                </a:highlight>
                <a:latin typeface="Arial"/>
                <a:ea typeface="Arial"/>
                <a:cs typeface="Arial"/>
                <a:sym typeface="Arial"/>
              </a:rPr>
              <a:t> and some people need help with personal care </a:t>
            </a:r>
            <a:r>
              <a:rPr lang="en-GB" sz="2000" b="1" dirty="0">
                <a:solidFill>
                  <a:srgbClr val="0A0A0A"/>
                </a:solidFill>
                <a:highlight>
                  <a:srgbClr val="FEFEFE"/>
                </a:highlight>
                <a:latin typeface="Arial"/>
                <a:ea typeface="Arial"/>
                <a:cs typeface="Arial"/>
                <a:sym typeface="Arial"/>
              </a:rPr>
              <a:t>months after the initial infection</a:t>
            </a:r>
            <a:r>
              <a:rPr lang="en-GB" sz="2000" dirty="0">
                <a:solidFill>
                  <a:srgbClr val="0A0A0A"/>
                </a:solidFill>
                <a:highlight>
                  <a:srgbClr val="FEFEFE"/>
                </a:highlight>
                <a:latin typeface="Arial"/>
                <a:ea typeface="Arial"/>
                <a:cs typeface="Arial"/>
                <a:sym typeface="Arial"/>
              </a:rPr>
              <a:t>. </a:t>
            </a:r>
            <a:endParaRPr sz="2000" dirty="0">
              <a:solidFill>
                <a:srgbClr val="0A0A0A"/>
              </a:solidFill>
              <a:highlight>
                <a:srgbClr val="FEFEFE"/>
              </a:highlight>
              <a:latin typeface="Arial"/>
              <a:ea typeface="Arial"/>
              <a:cs typeface="Arial"/>
              <a:sym typeface="Arial"/>
            </a:endParaRPr>
          </a:p>
          <a:p>
            <a:pPr indent="-171450">
              <a:buSzPct val="59016"/>
              <a:buNone/>
            </a:pPr>
            <a:r>
              <a:rPr lang="en-GB" sz="2000" dirty="0">
                <a:solidFill>
                  <a:srgbClr val="0A0A0A"/>
                </a:solidFill>
                <a:highlight>
                  <a:srgbClr val="FEFEFE"/>
                </a:highlight>
                <a:latin typeface="Arial"/>
                <a:ea typeface="Arial"/>
                <a:cs typeface="Arial"/>
                <a:sym typeface="Arial"/>
              </a:rPr>
              <a:t>71% of respondents in our own survey said Long Covid was </a:t>
            </a:r>
            <a:r>
              <a:rPr lang="en-GB" sz="2000" b="1" dirty="0">
                <a:solidFill>
                  <a:srgbClr val="0A0A0A"/>
                </a:solidFill>
                <a:highlight>
                  <a:srgbClr val="FEFEFE"/>
                </a:highlight>
                <a:latin typeface="Arial"/>
                <a:ea typeface="Arial"/>
                <a:cs typeface="Arial"/>
                <a:sym typeface="Arial"/>
              </a:rPr>
              <a:t>affecting family life</a:t>
            </a:r>
            <a:r>
              <a:rPr lang="en-GB" sz="2000" dirty="0">
                <a:solidFill>
                  <a:srgbClr val="0A0A0A"/>
                </a:solidFill>
                <a:highlight>
                  <a:srgbClr val="FEFEFE"/>
                </a:highlight>
                <a:latin typeface="Arial"/>
                <a:ea typeface="Arial"/>
                <a:cs typeface="Arial"/>
                <a:sym typeface="Arial"/>
              </a:rPr>
              <a:t> and 39% said it was impacting their ability to </a:t>
            </a:r>
            <a:r>
              <a:rPr lang="en-GB" sz="2000" b="1" dirty="0">
                <a:solidFill>
                  <a:srgbClr val="0A0A0A"/>
                </a:solidFill>
                <a:highlight>
                  <a:srgbClr val="FEFEFE"/>
                </a:highlight>
                <a:latin typeface="Arial"/>
                <a:ea typeface="Arial"/>
                <a:cs typeface="Arial"/>
                <a:sym typeface="Arial"/>
              </a:rPr>
              <a:t>care for dependents</a:t>
            </a:r>
            <a:r>
              <a:rPr lang="en-GB" sz="2000" dirty="0">
                <a:solidFill>
                  <a:srgbClr val="0A0A0A"/>
                </a:solidFill>
                <a:highlight>
                  <a:srgbClr val="FEFEFE"/>
                </a:highlight>
                <a:latin typeface="Arial"/>
                <a:ea typeface="Arial"/>
                <a:cs typeface="Arial"/>
                <a:sym typeface="Arial"/>
              </a:rPr>
              <a:t>. </a:t>
            </a:r>
            <a:endParaRPr sz="2000" dirty="0">
              <a:solidFill>
                <a:srgbClr val="0A0A0A"/>
              </a:solidFill>
              <a:highlight>
                <a:srgbClr val="FEFEFE"/>
              </a:highlight>
              <a:latin typeface="Arial"/>
              <a:ea typeface="Arial"/>
              <a:cs typeface="Arial"/>
              <a:sym typeface="Arial"/>
            </a:endParaRPr>
          </a:p>
          <a:p>
            <a:pPr indent="-171450">
              <a:buSzPct val="59016"/>
              <a:buNone/>
            </a:pPr>
            <a:r>
              <a:rPr lang="en-GB" sz="2000" dirty="0">
                <a:solidFill>
                  <a:srgbClr val="0A0A0A"/>
                </a:solidFill>
                <a:highlight>
                  <a:srgbClr val="FEFEFE"/>
                </a:highlight>
                <a:latin typeface="Arial"/>
                <a:ea typeface="Arial"/>
                <a:cs typeface="Arial"/>
                <a:sym typeface="Arial"/>
              </a:rPr>
              <a:t>This is having an impact on the workforce, with </a:t>
            </a:r>
            <a:r>
              <a:rPr lang="en-GB" sz="2000" b="1" dirty="0">
                <a:solidFill>
                  <a:srgbClr val="0A0A0A"/>
                </a:solidFill>
                <a:highlight>
                  <a:srgbClr val="FEFEFE"/>
                </a:highlight>
                <a:latin typeface="Arial"/>
                <a:ea typeface="Arial"/>
                <a:cs typeface="Arial"/>
                <a:sym typeface="Arial"/>
              </a:rPr>
              <a:t>80% of respondents </a:t>
            </a:r>
            <a:r>
              <a:rPr lang="en-GB" sz="2000" dirty="0">
                <a:solidFill>
                  <a:srgbClr val="0A0A0A"/>
                </a:solidFill>
                <a:highlight>
                  <a:srgbClr val="FEFEFE"/>
                </a:highlight>
                <a:latin typeface="Arial"/>
                <a:ea typeface="Arial"/>
                <a:cs typeface="Arial"/>
                <a:sym typeface="Arial"/>
              </a:rPr>
              <a:t>in our own survey saying Long Covid had affected their </a:t>
            </a:r>
            <a:r>
              <a:rPr lang="en-GB" sz="2000" b="1" dirty="0">
                <a:solidFill>
                  <a:srgbClr val="0A0A0A"/>
                </a:solidFill>
                <a:highlight>
                  <a:srgbClr val="FEFEFE"/>
                </a:highlight>
                <a:latin typeface="Arial"/>
                <a:ea typeface="Arial"/>
                <a:cs typeface="Arial"/>
                <a:sym typeface="Arial"/>
              </a:rPr>
              <a:t>ability to work</a:t>
            </a:r>
            <a:r>
              <a:rPr lang="en-GB" sz="2000" dirty="0">
                <a:solidFill>
                  <a:srgbClr val="0A0A0A"/>
                </a:solidFill>
                <a:highlight>
                  <a:srgbClr val="FEFEFE"/>
                </a:highlight>
                <a:latin typeface="Arial"/>
                <a:ea typeface="Arial"/>
                <a:cs typeface="Arial"/>
                <a:sym typeface="Arial"/>
              </a:rPr>
              <a:t> and 36% said it was affecting their </a:t>
            </a:r>
            <a:r>
              <a:rPr lang="en-GB" sz="2000" b="1" dirty="0">
                <a:solidFill>
                  <a:srgbClr val="0A0A0A"/>
                </a:solidFill>
                <a:highlight>
                  <a:srgbClr val="FEFEFE"/>
                </a:highlight>
                <a:latin typeface="Arial"/>
                <a:ea typeface="Arial"/>
                <a:cs typeface="Arial"/>
                <a:sym typeface="Arial"/>
              </a:rPr>
              <a:t>finance</a:t>
            </a:r>
            <a:r>
              <a:rPr lang="en-GB" sz="2000" dirty="0">
                <a:solidFill>
                  <a:srgbClr val="0A0A0A"/>
                </a:solidFill>
                <a:highlight>
                  <a:srgbClr val="FEFEFE"/>
                </a:highlight>
                <a:latin typeface="Arial"/>
                <a:ea typeface="Arial"/>
                <a:cs typeface="Arial"/>
                <a:sym typeface="Arial"/>
              </a:rPr>
              <a:t>.</a:t>
            </a:r>
            <a:endParaRPr sz="2000" dirty="0">
              <a:solidFill>
                <a:srgbClr val="0A0A0A"/>
              </a:solidFill>
              <a:highlight>
                <a:srgbClr val="FEFEFE"/>
              </a:highlight>
              <a:latin typeface="Arial"/>
              <a:ea typeface="Arial"/>
              <a:cs typeface="Arial"/>
              <a:sym typeface="Arial"/>
            </a:endParaRPr>
          </a:p>
          <a:p>
            <a:pPr indent="-171450">
              <a:buSzPct val="66739"/>
              <a:buNone/>
            </a:pPr>
            <a:endParaRPr lang="en-GB" sz="2200" dirty="0">
              <a:solidFill>
                <a:srgbClr val="0A0A0A"/>
              </a:solidFill>
              <a:highlight>
                <a:srgbClr val="FEFEFE"/>
              </a:highlight>
              <a:latin typeface="Arial"/>
              <a:ea typeface="Arial"/>
              <a:cs typeface="Arial"/>
              <a:sym typeface="Arial"/>
            </a:endParaRPr>
          </a:p>
          <a:p>
            <a:pPr indent="-171450">
              <a:buSzPct val="66739"/>
              <a:buNone/>
            </a:pPr>
            <a:endParaRPr sz="2200" dirty="0">
              <a:solidFill>
                <a:srgbClr val="0A0A0A"/>
              </a:solidFill>
              <a:highlight>
                <a:srgbClr val="FEFEFE"/>
              </a:highlight>
              <a:latin typeface="Arial"/>
              <a:ea typeface="Arial"/>
              <a:cs typeface="Arial"/>
              <a:sym typeface="Arial"/>
            </a:endParaRPr>
          </a:p>
          <a:p>
            <a:pPr indent="-171450">
              <a:buSzPct val="66739"/>
              <a:buNone/>
            </a:pPr>
            <a:r>
              <a:rPr lang="en-GB" sz="1600" dirty="0">
                <a:solidFill>
                  <a:srgbClr val="0A0A0A"/>
                </a:solidFill>
                <a:highlight>
                  <a:srgbClr val="FEFEFE"/>
                </a:highlight>
                <a:latin typeface="Arial"/>
                <a:ea typeface="Arial"/>
                <a:cs typeface="Arial"/>
                <a:sym typeface="Arial"/>
              </a:rPr>
              <a:t>https://evidence.nihr.ac.uk/themedreview/living-with-covid19-second-review/</a:t>
            </a:r>
            <a:endParaRPr sz="1600" dirty="0">
              <a:solidFill>
                <a:srgbClr val="0A0A0A"/>
              </a:solidFill>
              <a:highlight>
                <a:srgbClr val="FEFEFE"/>
              </a:highlight>
              <a:latin typeface="Arial"/>
              <a:ea typeface="Arial"/>
              <a:cs typeface="Arial"/>
              <a:sym typeface="Arial"/>
            </a:endParaRPr>
          </a:p>
          <a:p>
            <a:pPr indent="-171450">
              <a:buSzPct val="59016"/>
              <a:buNone/>
            </a:pPr>
            <a:endParaRPr sz="2288" dirty="0">
              <a:solidFill>
                <a:srgbClr val="0A0A0A"/>
              </a:solidFill>
              <a:highlight>
                <a:srgbClr val="FEFEFE"/>
              </a:highlight>
              <a:latin typeface="Arial"/>
              <a:ea typeface="Arial"/>
              <a:cs typeface="Arial"/>
              <a:sym typeface="Arial"/>
            </a:endParaRPr>
          </a:p>
        </p:txBody>
      </p:sp>
      <p:pic>
        <p:nvPicPr>
          <p:cNvPr id="5" name="Google Shape;90;p13">
            <a:extLst>
              <a:ext uri="{FF2B5EF4-FFF2-40B4-BE49-F238E27FC236}">
                <a16:creationId xmlns:a16="http://schemas.microsoft.com/office/drawing/2014/main" id="{87473A4C-7034-4AC1-9D06-10793A6AF68A}"/>
              </a:ext>
            </a:extLst>
          </p:cNvPr>
          <p:cNvPicPr preferRelativeResize="0"/>
          <p:nvPr/>
        </p:nvPicPr>
        <p:blipFill rotWithShape="1">
          <a:blip r:embed="rId3">
            <a:alphaModFix/>
          </a:blip>
          <a:srcRect/>
          <a:stretch/>
        </p:blipFill>
        <p:spPr>
          <a:xfrm>
            <a:off x="6618521" y="249694"/>
            <a:ext cx="2308411" cy="121518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7" name="Google Shape;137;p18"/>
          <p:cNvCxnSpPr/>
          <p:nvPr/>
        </p:nvCxnSpPr>
        <p:spPr>
          <a:xfrm rot="10800000" flipH="1">
            <a:off x="422910" y="1562142"/>
            <a:ext cx="8092125" cy="14625"/>
          </a:xfrm>
          <a:prstGeom prst="straightConnector1">
            <a:avLst/>
          </a:prstGeom>
          <a:noFill/>
          <a:ln w="57150" cap="flat" cmpd="sng">
            <a:solidFill>
              <a:srgbClr val="144D88"/>
            </a:solidFill>
            <a:prstDash val="solid"/>
            <a:miter lim="800000"/>
            <a:headEnd type="none" w="sm" len="sm"/>
            <a:tailEnd type="none" w="sm" len="sm"/>
          </a:ln>
        </p:spPr>
      </p:cxnSp>
      <p:cxnSp>
        <p:nvCxnSpPr>
          <p:cNvPr id="138" name="Google Shape;138;p18"/>
          <p:cNvCxnSpPr/>
          <p:nvPr/>
        </p:nvCxnSpPr>
        <p:spPr>
          <a:xfrm rot="10800000" flipH="1">
            <a:off x="422910" y="5656460"/>
            <a:ext cx="8092125" cy="14625"/>
          </a:xfrm>
          <a:prstGeom prst="straightConnector1">
            <a:avLst/>
          </a:prstGeom>
          <a:noFill/>
          <a:ln w="9525" cap="flat" cmpd="sng">
            <a:solidFill>
              <a:srgbClr val="144D88"/>
            </a:solidFill>
            <a:prstDash val="solid"/>
            <a:miter lim="800000"/>
            <a:headEnd type="none" w="sm" len="sm"/>
            <a:tailEnd type="none" w="sm" len="sm"/>
          </a:ln>
        </p:spPr>
      </p:cxnSp>
      <p:sp>
        <p:nvSpPr>
          <p:cNvPr id="139" name="Google Shape;139;p18"/>
          <p:cNvSpPr txBox="1"/>
          <p:nvPr/>
        </p:nvSpPr>
        <p:spPr>
          <a:xfrm>
            <a:off x="8498134" y="6464051"/>
            <a:ext cx="390555" cy="288510"/>
          </a:xfrm>
          <a:prstGeom prst="rect">
            <a:avLst/>
          </a:prstGeom>
          <a:noFill/>
          <a:ln>
            <a:noFill/>
          </a:ln>
        </p:spPr>
        <p:txBody>
          <a:bodyPr spcFirstLastPara="1" wrap="square" lIns="68569" tIns="34275" rIns="68569" bIns="34275" anchor="t" anchorCtr="0">
            <a:spAutoFit/>
          </a:bodyPr>
          <a:lstStyle/>
          <a:p>
            <a:pPr algn="r" defTabSz="685800">
              <a:buClr>
                <a:srgbClr val="000000"/>
              </a:buClr>
              <a:buSzPts val="1900"/>
            </a:pPr>
            <a:fld id="{00000000-1234-1234-1234-123412341234}" type="slidenum">
              <a:rPr lang="en-GB" sz="1425" kern="0">
                <a:solidFill>
                  <a:srgbClr val="000000"/>
                </a:solidFill>
                <a:latin typeface="Gill Sans"/>
                <a:ea typeface="Gill Sans"/>
                <a:cs typeface="Gill Sans"/>
                <a:sym typeface="Gill Sans"/>
              </a:rPr>
              <a:pPr algn="r" defTabSz="685800">
                <a:buClr>
                  <a:srgbClr val="000000"/>
                </a:buClr>
                <a:buSzPts val="1900"/>
              </a:pPr>
              <a:t>24</a:t>
            </a:fld>
            <a:endParaRPr sz="1425" kern="0" dirty="0">
              <a:solidFill>
                <a:srgbClr val="000000"/>
              </a:solidFill>
              <a:latin typeface="Gill Sans"/>
              <a:ea typeface="Gill Sans"/>
              <a:cs typeface="Gill Sans"/>
              <a:sym typeface="Gill Sans"/>
            </a:endParaRPr>
          </a:p>
        </p:txBody>
      </p:sp>
      <p:sp>
        <p:nvSpPr>
          <p:cNvPr id="140" name="Google Shape;140;p18"/>
          <p:cNvSpPr txBox="1"/>
          <p:nvPr/>
        </p:nvSpPr>
        <p:spPr>
          <a:xfrm>
            <a:off x="396472" y="6464051"/>
            <a:ext cx="1463625" cy="288510"/>
          </a:xfrm>
          <a:prstGeom prst="rect">
            <a:avLst/>
          </a:prstGeom>
          <a:noFill/>
          <a:ln>
            <a:noFill/>
          </a:ln>
        </p:spPr>
        <p:txBody>
          <a:bodyPr spcFirstLastPara="1" wrap="square" lIns="68569" tIns="34275" rIns="68569" bIns="34275" anchor="t" anchorCtr="0">
            <a:spAutoFit/>
          </a:bodyPr>
          <a:lstStyle/>
          <a:p>
            <a:pPr defTabSz="685800">
              <a:buClr>
                <a:srgbClr val="000000"/>
              </a:buClr>
              <a:buSzPts val="1900"/>
            </a:pPr>
            <a:r>
              <a:rPr lang="en-GB" sz="1425" kern="0" dirty="0">
                <a:solidFill>
                  <a:srgbClr val="000000"/>
                </a:solidFill>
                <a:latin typeface="Calibri"/>
                <a:ea typeface="Calibri"/>
                <a:cs typeface="Calibri"/>
                <a:sym typeface="Calibri"/>
              </a:rPr>
              <a:t>LongCovid.org</a:t>
            </a:r>
            <a:endParaRPr sz="1425" kern="0" dirty="0">
              <a:solidFill>
                <a:srgbClr val="000000"/>
              </a:solidFill>
              <a:latin typeface="Calibri"/>
              <a:ea typeface="Calibri"/>
              <a:cs typeface="Calibri"/>
              <a:sym typeface="Calibri"/>
            </a:endParaRPr>
          </a:p>
        </p:txBody>
      </p:sp>
      <p:sp>
        <p:nvSpPr>
          <p:cNvPr id="141" name="Google Shape;141;p18"/>
          <p:cNvSpPr txBox="1"/>
          <p:nvPr/>
        </p:nvSpPr>
        <p:spPr>
          <a:xfrm>
            <a:off x="422910" y="1684911"/>
            <a:ext cx="8118562" cy="4016454"/>
          </a:xfrm>
          <a:prstGeom prst="rect">
            <a:avLst/>
          </a:prstGeom>
          <a:noFill/>
          <a:ln w="9525" cap="flat" cmpd="sng">
            <a:solidFill>
              <a:srgbClr val="25A9E0"/>
            </a:solidFill>
            <a:prstDash val="solid"/>
            <a:round/>
            <a:headEnd type="none" w="sm" len="sm"/>
            <a:tailEnd type="none" w="sm" len="sm"/>
          </a:ln>
        </p:spPr>
        <p:txBody>
          <a:bodyPr spcFirstLastPara="1" wrap="square" lIns="91425" tIns="91425" rIns="91425" bIns="91425" anchor="t" anchorCtr="0">
            <a:spAutoFit/>
          </a:bodyPr>
          <a:lstStyle/>
          <a:p>
            <a:pPr algn="ctr" defTabSz="685800">
              <a:buClr>
                <a:srgbClr val="000000"/>
              </a:buClr>
              <a:buSzPts val="1500"/>
            </a:pPr>
            <a:endParaRPr sz="1575" b="1" kern="0" dirty="0">
              <a:solidFill>
                <a:srgbClr val="00A69C"/>
              </a:solidFill>
              <a:latin typeface="Gill Sans"/>
              <a:ea typeface="Gill Sans"/>
              <a:cs typeface="Gill Sans"/>
              <a:sym typeface="Gill Sans"/>
            </a:endParaRPr>
          </a:p>
          <a:p>
            <a:pPr marL="285750" indent="-300038" defTabSz="685800">
              <a:buClr>
                <a:srgbClr val="000000"/>
              </a:buClr>
              <a:buSzPts val="2100"/>
              <a:buFont typeface="Noto Sans Symbols"/>
              <a:buChar char="❑"/>
            </a:pPr>
            <a:r>
              <a:rPr lang="en-GB" sz="1575" kern="0" dirty="0">
                <a:solidFill>
                  <a:srgbClr val="000000"/>
                </a:solidFill>
                <a:latin typeface="Gill Sans"/>
                <a:ea typeface="Gill Sans"/>
                <a:cs typeface="Gill Sans"/>
                <a:sym typeface="Gill Sans"/>
              </a:rPr>
              <a:t>Long Covid Support (</a:t>
            </a:r>
            <a:r>
              <a:rPr lang="en-GB" sz="1575" u="sng" kern="0" dirty="0">
                <a:solidFill>
                  <a:srgbClr val="0563C1"/>
                </a:solidFill>
                <a:latin typeface="Gill Sans"/>
                <a:ea typeface="Gill Sans"/>
                <a:cs typeface="Gill Sans"/>
                <a:sym typeface="Gill Sans"/>
                <a:hlinkClick r:id="rId3"/>
              </a:rPr>
              <a:t>https://www.longcovid.org/</a:t>
            </a:r>
            <a:r>
              <a:rPr lang="en-GB" sz="1575" kern="0" dirty="0">
                <a:solidFill>
                  <a:srgbClr val="000000"/>
                </a:solidFill>
                <a:latin typeface="Gill Sans"/>
                <a:ea typeface="Gill Sans"/>
                <a:cs typeface="Gill Sans"/>
                <a:sym typeface="Gill Sans"/>
              </a:rPr>
              <a:t>) is an international peer support and advocacy group for people with Long Covid</a:t>
            </a:r>
            <a:endParaRPr sz="1575" kern="0" dirty="0">
              <a:solidFill>
                <a:srgbClr val="000000"/>
              </a:solidFill>
              <a:latin typeface="Arial"/>
              <a:cs typeface="Arial"/>
              <a:sym typeface="Arial"/>
            </a:endParaRPr>
          </a:p>
          <a:p>
            <a:pPr defTabSz="685800">
              <a:buClr>
                <a:srgbClr val="000000"/>
              </a:buClr>
              <a:buSzPts val="1900"/>
            </a:pPr>
            <a:endParaRPr sz="1575" kern="0" dirty="0">
              <a:solidFill>
                <a:srgbClr val="000000"/>
              </a:solidFill>
              <a:latin typeface="Gill Sans"/>
              <a:ea typeface="Gill Sans"/>
              <a:cs typeface="Gill Sans"/>
              <a:sym typeface="Gill Sans"/>
            </a:endParaRPr>
          </a:p>
          <a:p>
            <a:pPr marL="285750" indent="-300038" defTabSz="685800">
              <a:buClr>
                <a:srgbClr val="000000"/>
              </a:buClr>
              <a:buSzPts val="2100"/>
              <a:buFont typeface="Noto Sans Symbols"/>
              <a:buChar char="❑"/>
            </a:pPr>
            <a:r>
              <a:rPr lang="en-GB" sz="1575" kern="0" dirty="0">
                <a:solidFill>
                  <a:srgbClr val="000000"/>
                </a:solidFill>
                <a:latin typeface="Gill Sans"/>
                <a:ea typeface="Gill Sans"/>
                <a:cs typeface="Gill Sans"/>
                <a:sym typeface="Gill Sans"/>
              </a:rPr>
              <a:t>We comprise a core group of 40-50 people with Long Covid working across numerous work streams including advocacy, support, research involvement and campaigning</a:t>
            </a:r>
            <a:endParaRPr sz="1575" kern="0" dirty="0">
              <a:solidFill>
                <a:srgbClr val="000000"/>
              </a:solidFill>
              <a:latin typeface="Gill Sans"/>
              <a:ea typeface="Gill Sans"/>
              <a:cs typeface="Gill Sans"/>
              <a:sym typeface="Gill Sans"/>
            </a:endParaRPr>
          </a:p>
          <a:p>
            <a:pPr defTabSz="685800">
              <a:buClr>
                <a:srgbClr val="000000"/>
              </a:buClr>
              <a:buSzPts val="1900"/>
            </a:pPr>
            <a:endParaRPr sz="1575" kern="0" dirty="0">
              <a:solidFill>
                <a:srgbClr val="000000"/>
              </a:solidFill>
              <a:latin typeface="Gill Sans"/>
              <a:ea typeface="Gill Sans"/>
              <a:cs typeface="Gill Sans"/>
              <a:sym typeface="Gill Sans"/>
            </a:endParaRPr>
          </a:p>
          <a:p>
            <a:pPr marL="285750" indent="-300038" defTabSz="685800">
              <a:buClr>
                <a:srgbClr val="000000"/>
              </a:buClr>
              <a:buSzPts val="2100"/>
              <a:buFont typeface="Noto Sans Symbols"/>
              <a:buChar char="❑"/>
            </a:pPr>
            <a:r>
              <a:rPr lang="en-GB" sz="1575" kern="0" dirty="0">
                <a:solidFill>
                  <a:srgbClr val="000000"/>
                </a:solidFill>
                <a:latin typeface="Gill Sans"/>
                <a:ea typeface="Gill Sans"/>
                <a:cs typeface="Gill Sans"/>
                <a:sym typeface="Gill Sans"/>
              </a:rPr>
              <a:t>Long Covid Support was formed by a group of people struggling to recover from Covid-19, who found each other online and have been campaigning in the UK for recognition, rehabilitation and research into treatments since May 2020</a:t>
            </a:r>
            <a:endParaRPr sz="1575" kern="0" dirty="0">
              <a:solidFill>
                <a:srgbClr val="000000"/>
              </a:solidFill>
              <a:latin typeface="Arial"/>
              <a:cs typeface="Arial"/>
              <a:sym typeface="Arial"/>
            </a:endParaRPr>
          </a:p>
          <a:p>
            <a:pPr defTabSz="685800">
              <a:buClr>
                <a:srgbClr val="000000"/>
              </a:buClr>
              <a:buSzPts val="1600"/>
            </a:pPr>
            <a:endParaRPr sz="1425" kern="0" dirty="0">
              <a:solidFill>
                <a:srgbClr val="000000"/>
              </a:solidFill>
              <a:latin typeface="Gill Sans"/>
              <a:ea typeface="Gill Sans"/>
              <a:cs typeface="Gill Sans"/>
              <a:sym typeface="Gill Sans"/>
            </a:endParaRPr>
          </a:p>
          <a:p>
            <a:pPr marL="285750" indent="-300038" defTabSz="685800">
              <a:buClr>
                <a:srgbClr val="000000"/>
              </a:buClr>
              <a:buSzPts val="2100"/>
              <a:buFont typeface="Noto Sans Symbols"/>
              <a:buChar char="❑"/>
            </a:pPr>
            <a:r>
              <a:rPr lang="en-GB" sz="1575" kern="0" dirty="0">
                <a:solidFill>
                  <a:srgbClr val="000000"/>
                </a:solidFill>
                <a:latin typeface="Gill Sans"/>
                <a:ea typeface="Gill Sans"/>
                <a:cs typeface="Gill Sans"/>
                <a:sym typeface="Gill Sans"/>
              </a:rPr>
              <a:t>We provide online support for over 44,000 members in 100 countries/territories and advocate for people with Long Covid across the U.K</a:t>
            </a:r>
            <a:br>
              <a:rPr lang="en-GB" sz="1575" kern="0" dirty="0">
                <a:solidFill>
                  <a:srgbClr val="000000"/>
                </a:solidFill>
                <a:latin typeface="Gill Sans"/>
                <a:ea typeface="Gill Sans"/>
                <a:cs typeface="Gill Sans"/>
                <a:sym typeface="Gill Sans"/>
              </a:rPr>
            </a:br>
            <a:endParaRPr sz="1575" kern="0" dirty="0">
              <a:solidFill>
                <a:srgbClr val="000000"/>
              </a:solidFill>
              <a:latin typeface="Gill Sans"/>
              <a:ea typeface="Gill Sans"/>
              <a:cs typeface="Gill Sans"/>
              <a:sym typeface="Gill Sans"/>
            </a:endParaRPr>
          </a:p>
          <a:p>
            <a:pPr marL="285750" indent="-300038" defTabSz="685800">
              <a:buClr>
                <a:srgbClr val="000000"/>
              </a:buClr>
              <a:buSzPts val="2100"/>
              <a:buFont typeface="Gill Sans"/>
              <a:buChar char="❑"/>
            </a:pPr>
            <a:r>
              <a:rPr lang="en-GB" sz="1575" kern="0" dirty="0">
                <a:solidFill>
                  <a:srgbClr val="000000"/>
                </a:solidFill>
                <a:latin typeface="Gill Sans"/>
                <a:ea typeface="Gill Sans"/>
                <a:cs typeface="Gill Sans"/>
                <a:sym typeface="Gill Sans"/>
              </a:rPr>
              <a:t>Working groups include our Employment and Welfare Rights team</a:t>
            </a:r>
            <a:endParaRPr sz="1575" kern="0" dirty="0">
              <a:solidFill>
                <a:srgbClr val="000000"/>
              </a:solidFill>
              <a:latin typeface="Gill Sans"/>
              <a:ea typeface="Gill Sans"/>
              <a:cs typeface="Gill Sans"/>
              <a:sym typeface="Gill Sans"/>
            </a:endParaRPr>
          </a:p>
          <a:p>
            <a:pPr defTabSz="685800">
              <a:buClr>
                <a:srgbClr val="000000"/>
              </a:buClr>
            </a:pPr>
            <a:endParaRPr sz="1425" kern="0" dirty="0">
              <a:solidFill>
                <a:srgbClr val="000000"/>
              </a:solidFill>
              <a:latin typeface="Gill Sans"/>
              <a:ea typeface="Gill Sans"/>
              <a:cs typeface="Gill Sans"/>
              <a:sym typeface="Gill Sans"/>
            </a:endParaRPr>
          </a:p>
        </p:txBody>
      </p:sp>
      <p:sp>
        <p:nvSpPr>
          <p:cNvPr id="142" name="Google Shape;142;p18"/>
          <p:cNvSpPr txBox="1"/>
          <p:nvPr/>
        </p:nvSpPr>
        <p:spPr>
          <a:xfrm>
            <a:off x="396472" y="516700"/>
            <a:ext cx="8145000" cy="994275"/>
          </a:xfrm>
          <a:prstGeom prst="rect">
            <a:avLst/>
          </a:prstGeom>
          <a:noFill/>
          <a:ln>
            <a:noFill/>
          </a:ln>
        </p:spPr>
        <p:txBody>
          <a:bodyPr spcFirstLastPara="1" wrap="square" lIns="68569" tIns="34275" rIns="68569" bIns="34275" anchor="b" anchorCtr="0">
            <a:normAutofit/>
          </a:bodyPr>
          <a:lstStyle/>
          <a:p>
            <a:pPr defTabSz="685800">
              <a:buClr>
                <a:srgbClr val="000000"/>
              </a:buClr>
              <a:buSzPts val="1500"/>
            </a:pPr>
            <a:r>
              <a:rPr lang="en-GB" sz="2000" b="1" kern="0" dirty="0">
                <a:solidFill>
                  <a:srgbClr val="00A69C"/>
                </a:solidFill>
                <a:latin typeface="Gill Sans"/>
                <a:ea typeface="Gill Sans"/>
                <a:cs typeface="Gill Sans"/>
                <a:sym typeface="Gill Sans"/>
              </a:rPr>
              <a:t>Who we are</a:t>
            </a:r>
            <a:endParaRPr sz="2000" kern="0" dirty="0">
              <a:solidFill>
                <a:srgbClr val="000000"/>
              </a:solidFill>
              <a:latin typeface="Arial"/>
              <a:cs typeface="Arial"/>
              <a:sym typeface="Arial"/>
            </a:endParaRPr>
          </a:p>
        </p:txBody>
      </p:sp>
      <p:sp>
        <p:nvSpPr>
          <p:cNvPr id="143" name="Google Shape;143;p18"/>
          <p:cNvSpPr txBox="1"/>
          <p:nvPr/>
        </p:nvSpPr>
        <p:spPr>
          <a:xfrm>
            <a:off x="6150175" y="2351550"/>
            <a:ext cx="2487600" cy="403926"/>
          </a:xfrm>
          <a:prstGeom prst="rect">
            <a:avLst/>
          </a:prstGeom>
          <a:noFill/>
          <a:ln>
            <a:noFill/>
          </a:ln>
        </p:spPr>
        <p:txBody>
          <a:bodyPr spcFirstLastPara="1" wrap="square" lIns="91425" tIns="91425" rIns="91425" bIns="91425" anchor="t" anchorCtr="0">
            <a:spAutoFit/>
          </a:bodyPr>
          <a:lstStyle/>
          <a:p>
            <a:pPr defTabSz="685800">
              <a:buClr>
                <a:srgbClr val="000000"/>
              </a:buClr>
              <a:buSzPts val="1900"/>
            </a:pPr>
            <a:endParaRPr sz="1425" kern="0">
              <a:solidFill>
                <a:srgbClr val="000000"/>
              </a:solidFill>
              <a:latin typeface="Calibri"/>
              <a:ea typeface="Calibri"/>
              <a:cs typeface="Calibri"/>
              <a:sym typeface="Calibri"/>
            </a:endParaRPr>
          </a:p>
        </p:txBody>
      </p:sp>
      <p:pic>
        <p:nvPicPr>
          <p:cNvPr id="10" name="Google Shape;90;p13">
            <a:extLst>
              <a:ext uri="{FF2B5EF4-FFF2-40B4-BE49-F238E27FC236}">
                <a16:creationId xmlns:a16="http://schemas.microsoft.com/office/drawing/2014/main" id="{D6A03BBF-BB67-4A3F-878C-0101ED786A0F}"/>
              </a:ext>
            </a:extLst>
          </p:cNvPr>
          <p:cNvPicPr preferRelativeResize="0"/>
          <p:nvPr/>
        </p:nvPicPr>
        <p:blipFill rotWithShape="1">
          <a:blip r:embed="rId4">
            <a:alphaModFix/>
          </a:blip>
          <a:srcRect/>
          <a:stretch/>
        </p:blipFill>
        <p:spPr>
          <a:xfrm>
            <a:off x="6618521" y="249694"/>
            <a:ext cx="2308411" cy="12151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9"/>
          <p:cNvSpPr txBox="1"/>
          <p:nvPr/>
        </p:nvSpPr>
        <p:spPr>
          <a:xfrm>
            <a:off x="438150" y="888863"/>
            <a:ext cx="8145000" cy="994275"/>
          </a:xfrm>
          <a:prstGeom prst="rect">
            <a:avLst/>
          </a:prstGeom>
          <a:noFill/>
          <a:ln>
            <a:noFill/>
          </a:ln>
        </p:spPr>
        <p:txBody>
          <a:bodyPr spcFirstLastPara="1" wrap="square" lIns="68569" tIns="34275" rIns="68569" bIns="34275" anchor="b" anchorCtr="0">
            <a:normAutofit/>
          </a:bodyPr>
          <a:lstStyle/>
          <a:p>
            <a:pPr defTabSz="685800">
              <a:lnSpc>
                <a:spcPct val="90000"/>
              </a:lnSpc>
              <a:buClr>
                <a:srgbClr val="000000"/>
              </a:buClr>
              <a:buSzPts val="3600"/>
            </a:pPr>
            <a:endParaRPr kern="0">
              <a:solidFill>
                <a:srgbClr val="000000"/>
              </a:solidFill>
              <a:latin typeface="Gill Sans"/>
              <a:ea typeface="Gill Sans"/>
              <a:cs typeface="Gill Sans"/>
              <a:sym typeface="Gill Sans"/>
            </a:endParaRPr>
          </a:p>
        </p:txBody>
      </p:sp>
      <p:cxnSp>
        <p:nvCxnSpPr>
          <p:cNvPr id="150" name="Google Shape;150;p19"/>
          <p:cNvCxnSpPr/>
          <p:nvPr/>
        </p:nvCxnSpPr>
        <p:spPr>
          <a:xfrm rot="10800000" flipH="1">
            <a:off x="422858" y="1690032"/>
            <a:ext cx="8092125" cy="14625"/>
          </a:xfrm>
          <a:prstGeom prst="straightConnector1">
            <a:avLst/>
          </a:prstGeom>
          <a:noFill/>
          <a:ln w="57150" cap="flat" cmpd="sng">
            <a:solidFill>
              <a:srgbClr val="144D88"/>
            </a:solidFill>
            <a:prstDash val="solid"/>
            <a:miter lim="800000"/>
            <a:headEnd type="none" w="sm" len="sm"/>
            <a:tailEnd type="none" w="sm" len="sm"/>
          </a:ln>
        </p:spPr>
      </p:cxnSp>
      <p:cxnSp>
        <p:nvCxnSpPr>
          <p:cNvPr id="151" name="Google Shape;151;p19"/>
          <p:cNvCxnSpPr/>
          <p:nvPr/>
        </p:nvCxnSpPr>
        <p:spPr>
          <a:xfrm rot="10800000" flipH="1">
            <a:off x="422858" y="6212184"/>
            <a:ext cx="8092125" cy="14625"/>
          </a:xfrm>
          <a:prstGeom prst="straightConnector1">
            <a:avLst/>
          </a:prstGeom>
          <a:noFill/>
          <a:ln w="9525" cap="flat" cmpd="sng">
            <a:solidFill>
              <a:srgbClr val="144D88"/>
            </a:solidFill>
            <a:prstDash val="solid"/>
            <a:miter lim="800000"/>
            <a:headEnd type="none" w="sm" len="sm"/>
            <a:tailEnd type="none" w="sm" len="sm"/>
          </a:ln>
        </p:spPr>
      </p:cxnSp>
      <p:sp>
        <p:nvSpPr>
          <p:cNvPr id="152" name="Google Shape;152;p19"/>
          <p:cNvSpPr txBox="1"/>
          <p:nvPr/>
        </p:nvSpPr>
        <p:spPr>
          <a:xfrm>
            <a:off x="8356921" y="6236162"/>
            <a:ext cx="348877" cy="288510"/>
          </a:xfrm>
          <a:prstGeom prst="rect">
            <a:avLst/>
          </a:prstGeom>
          <a:noFill/>
          <a:ln>
            <a:noFill/>
          </a:ln>
        </p:spPr>
        <p:txBody>
          <a:bodyPr spcFirstLastPara="1" wrap="square" lIns="68569" tIns="34275" rIns="68569" bIns="34275" anchor="t" anchorCtr="0">
            <a:spAutoFit/>
          </a:bodyPr>
          <a:lstStyle/>
          <a:p>
            <a:pPr algn="r" defTabSz="685800">
              <a:buClr>
                <a:srgbClr val="000000"/>
              </a:buClr>
              <a:buSzPts val="1900"/>
            </a:pPr>
            <a:fld id="{00000000-1234-1234-1234-123412341234}" type="slidenum">
              <a:rPr lang="en-GB" sz="1425" kern="0">
                <a:solidFill>
                  <a:srgbClr val="000000"/>
                </a:solidFill>
                <a:latin typeface="Gill Sans"/>
                <a:ea typeface="Gill Sans"/>
                <a:cs typeface="Gill Sans"/>
                <a:sym typeface="Gill Sans"/>
              </a:rPr>
              <a:pPr algn="r" defTabSz="685800">
                <a:buClr>
                  <a:srgbClr val="000000"/>
                </a:buClr>
                <a:buSzPts val="1900"/>
              </a:pPr>
              <a:t>25</a:t>
            </a:fld>
            <a:endParaRPr sz="1425" kern="0">
              <a:solidFill>
                <a:srgbClr val="000000"/>
              </a:solidFill>
              <a:latin typeface="Gill Sans"/>
              <a:ea typeface="Gill Sans"/>
              <a:cs typeface="Gill Sans"/>
              <a:sym typeface="Gill Sans"/>
            </a:endParaRPr>
          </a:p>
        </p:txBody>
      </p:sp>
      <p:sp>
        <p:nvSpPr>
          <p:cNvPr id="153" name="Google Shape;153;p19"/>
          <p:cNvSpPr txBox="1"/>
          <p:nvPr/>
        </p:nvSpPr>
        <p:spPr>
          <a:xfrm>
            <a:off x="357901" y="6211900"/>
            <a:ext cx="1463625" cy="288510"/>
          </a:xfrm>
          <a:prstGeom prst="rect">
            <a:avLst/>
          </a:prstGeom>
          <a:noFill/>
          <a:ln>
            <a:noFill/>
          </a:ln>
        </p:spPr>
        <p:txBody>
          <a:bodyPr spcFirstLastPara="1" wrap="square" lIns="68569" tIns="34275" rIns="68569" bIns="34275" anchor="t" anchorCtr="0">
            <a:spAutoFit/>
          </a:bodyPr>
          <a:lstStyle/>
          <a:p>
            <a:pPr defTabSz="685800">
              <a:buClr>
                <a:srgbClr val="000000"/>
              </a:buClr>
              <a:buSzPts val="1900"/>
            </a:pPr>
            <a:r>
              <a:rPr lang="en-GB" sz="1425" kern="0">
                <a:solidFill>
                  <a:srgbClr val="000000"/>
                </a:solidFill>
                <a:latin typeface="Calibri"/>
                <a:ea typeface="Calibri"/>
                <a:cs typeface="Calibri"/>
                <a:sym typeface="Calibri"/>
              </a:rPr>
              <a:t>LongCovid.org</a:t>
            </a:r>
            <a:endParaRPr sz="1425" kern="0">
              <a:solidFill>
                <a:srgbClr val="000000"/>
              </a:solidFill>
              <a:latin typeface="Calibri"/>
              <a:ea typeface="Calibri"/>
              <a:cs typeface="Calibri"/>
              <a:sym typeface="Calibri"/>
            </a:endParaRPr>
          </a:p>
        </p:txBody>
      </p:sp>
      <p:sp>
        <p:nvSpPr>
          <p:cNvPr id="154" name="Google Shape;154;p19"/>
          <p:cNvSpPr txBox="1"/>
          <p:nvPr/>
        </p:nvSpPr>
        <p:spPr>
          <a:xfrm>
            <a:off x="438098" y="653428"/>
            <a:ext cx="8145000" cy="994275"/>
          </a:xfrm>
          <a:prstGeom prst="rect">
            <a:avLst/>
          </a:prstGeom>
          <a:noFill/>
          <a:ln>
            <a:noFill/>
          </a:ln>
        </p:spPr>
        <p:txBody>
          <a:bodyPr spcFirstLastPara="1" wrap="square" lIns="68569" tIns="34275" rIns="68569" bIns="34275" anchor="b" anchorCtr="0">
            <a:normAutofit/>
          </a:bodyPr>
          <a:lstStyle/>
          <a:p>
            <a:pPr defTabSz="685800">
              <a:lnSpc>
                <a:spcPct val="90000"/>
              </a:lnSpc>
              <a:buClr>
                <a:srgbClr val="000000"/>
              </a:buClr>
              <a:buSzPts val="3600"/>
            </a:pPr>
            <a:r>
              <a:rPr lang="en-GB" kern="0" dirty="0">
                <a:solidFill>
                  <a:srgbClr val="000000"/>
                </a:solidFill>
                <a:latin typeface="Gill Sans"/>
                <a:ea typeface="Gill Sans"/>
                <a:cs typeface="Gill Sans"/>
                <a:sym typeface="Gill Sans"/>
              </a:rPr>
              <a:t>Our </a:t>
            </a:r>
            <a:r>
              <a:rPr lang="en-GB" b="1" kern="0" dirty="0">
                <a:solidFill>
                  <a:srgbClr val="000000"/>
                </a:solidFill>
                <a:latin typeface="Gill Sans"/>
                <a:ea typeface="Gill Sans"/>
                <a:cs typeface="Gill Sans"/>
                <a:sym typeface="Gill Sans"/>
              </a:rPr>
              <a:t>purpose</a:t>
            </a:r>
            <a:r>
              <a:rPr lang="en-GB" kern="0" dirty="0">
                <a:solidFill>
                  <a:srgbClr val="000000"/>
                </a:solidFill>
                <a:latin typeface="Gill Sans"/>
                <a:ea typeface="Gill Sans"/>
                <a:cs typeface="Gill Sans"/>
                <a:sym typeface="Gill Sans"/>
              </a:rPr>
              <a:t> is to support people with Long Covid.</a:t>
            </a:r>
            <a:endParaRPr kern="0" dirty="0">
              <a:solidFill>
                <a:srgbClr val="000000"/>
              </a:solidFill>
              <a:latin typeface="Gill Sans"/>
              <a:ea typeface="Gill Sans"/>
              <a:cs typeface="Gill Sans"/>
              <a:sym typeface="Gill Sans"/>
            </a:endParaRPr>
          </a:p>
        </p:txBody>
      </p:sp>
      <p:sp>
        <p:nvSpPr>
          <p:cNvPr id="155" name="Google Shape;155;p19"/>
          <p:cNvSpPr txBox="1"/>
          <p:nvPr/>
        </p:nvSpPr>
        <p:spPr>
          <a:xfrm>
            <a:off x="438098" y="5806399"/>
            <a:ext cx="7886925" cy="438551"/>
          </a:xfrm>
          <a:prstGeom prst="rect">
            <a:avLst/>
          </a:prstGeom>
          <a:noFill/>
          <a:ln>
            <a:noFill/>
          </a:ln>
        </p:spPr>
        <p:txBody>
          <a:bodyPr spcFirstLastPara="1" wrap="square" lIns="91425" tIns="91425" rIns="91425" bIns="91425" anchor="t" anchorCtr="0">
            <a:spAutoFit/>
          </a:bodyPr>
          <a:lstStyle/>
          <a:p>
            <a:pPr marL="457200" indent="-280988" defTabSz="685800">
              <a:buClr>
                <a:srgbClr val="000000"/>
              </a:buClr>
              <a:buSzPts val="1100"/>
              <a:buFont typeface="Calibri"/>
              <a:buAutoNum type="arabicPeriod"/>
            </a:pPr>
            <a:r>
              <a:rPr lang="en-GB" sz="825" kern="0">
                <a:solidFill>
                  <a:srgbClr val="000000"/>
                </a:solidFill>
                <a:latin typeface="Calibri"/>
                <a:ea typeface="Calibri"/>
                <a:cs typeface="Calibri"/>
                <a:sym typeface="Calibri"/>
              </a:rPr>
              <a:t>Ladds, E., Rushforth, A., Wieringa, S. et al. Persistent symptoms after Covid-19: qualitative study of 114 “long Covid” patients and draft quality principles for services. BMC Health Serv Res 20, 1144 (2020). </a:t>
            </a:r>
            <a:r>
              <a:rPr lang="en-GB" sz="825" u="sng" kern="0">
                <a:solidFill>
                  <a:srgbClr val="0563C1"/>
                </a:solidFill>
                <a:latin typeface="Calibri"/>
                <a:ea typeface="Calibri"/>
                <a:cs typeface="Calibri"/>
                <a:sym typeface="Calibri"/>
                <a:hlinkClick r:id="rId3"/>
              </a:rPr>
              <a:t>https://doi.org/10.1186/s12913-020-06001-y</a:t>
            </a:r>
            <a:r>
              <a:rPr lang="en-GB" sz="825" kern="0">
                <a:solidFill>
                  <a:srgbClr val="000000"/>
                </a:solidFill>
                <a:latin typeface="Calibri"/>
                <a:ea typeface="Calibri"/>
                <a:cs typeface="Calibri"/>
                <a:sym typeface="Calibri"/>
              </a:rPr>
              <a:t> Dec 20th 2020</a:t>
            </a:r>
            <a:endParaRPr sz="825" kern="0">
              <a:solidFill>
                <a:srgbClr val="000000"/>
              </a:solidFill>
              <a:latin typeface="Calibri"/>
              <a:ea typeface="Calibri"/>
              <a:cs typeface="Calibri"/>
              <a:sym typeface="Calibri"/>
            </a:endParaRPr>
          </a:p>
        </p:txBody>
      </p:sp>
      <p:sp>
        <p:nvSpPr>
          <p:cNvPr id="156" name="Google Shape;156;p19"/>
          <p:cNvSpPr txBox="1"/>
          <p:nvPr/>
        </p:nvSpPr>
        <p:spPr>
          <a:xfrm>
            <a:off x="708917" y="1955447"/>
            <a:ext cx="7425335" cy="3700983"/>
          </a:xfrm>
          <a:prstGeom prst="rect">
            <a:avLst/>
          </a:prstGeom>
          <a:noFill/>
          <a:ln w="9525" cap="flat" cmpd="sng">
            <a:solidFill>
              <a:srgbClr val="25A9E0"/>
            </a:solidFill>
            <a:prstDash val="solid"/>
            <a:round/>
            <a:headEnd type="none" w="sm" len="sm"/>
            <a:tailEnd type="none" w="sm" len="sm"/>
          </a:ln>
        </p:spPr>
        <p:txBody>
          <a:bodyPr spcFirstLastPara="1" wrap="square" lIns="91425" tIns="91425" rIns="91425" bIns="91425" anchor="t" anchorCtr="0">
            <a:spAutoFit/>
          </a:bodyPr>
          <a:lstStyle/>
          <a:p>
            <a:pPr defTabSz="685800">
              <a:buClr>
                <a:srgbClr val="000000"/>
              </a:buClr>
              <a:buSzPts val="1900"/>
            </a:pPr>
            <a:endParaRPr sz="1425" kern="0" dirty="0">
              <a:solidFill>
                <a:srgbClr val="000000"/>
              </a:solidFill>
              <a:latin typeface="Gill Sans"/>
              <a:ea typeface="Gill Sans"/>
              <a:cs typeface="Gill Sans"/>
              <a:sym typeface="Gill Sans"/>
            </a:endParaRPr>
          </a:p>
          <a:p>
            <a:pPr defTabSz="685800">
              <a:buClr>
                <a:srgbClr val="000000"/>
              </a:buClr>
              <a:buSzPts val="2100"/>
            </a:pPr>
            <a:r>
              <a:rPr lang="en-GB" sz="2000" kern="0" dirty="0">
                <a:solidFill>
                  <a:srgbClr val="000000"/>
                </a:solidFill>
                <a:latin typeface="Gill Sans"/>
                <a:ea typeface="Gill Sans"/>
                <a:cs typeface="Gill Sans"/>
                <a:sym typeface="Gill Sans"/>
              </a:rPr>
              <a:t>“</a:t>
            </a:r>
            <a:r>
              <a:rPr lang="en-GB" sz="2000" i="1" kern="0" dirty="0">
                <a:solidFill>
                  <a:srgbClr val="000000"/>
                </a:solidFill>
                <a:latin typeface="Gill Sans"/>
                <a:ea typeface="Gill Sans"/>
                <a:cs typeface="Gill Sans"/>
                <a:sym typeface="Gill Sans"/>
              </a:rPr>
              <a:t>Our findings suggest that the various online patient support groups for long Covid have </a:t>
            </a:r>
            <a:r>
              <a:rPr lang="en-GB" sz="2000" b="1" i="1" kern="0" dirty="0">
                <a:solidFill>
                  <a:srgbClr val="000000"/>
                </a:solidFill>
                <a:latin typeface="Gill Sans"/>
                <a:ea typeface="Gill Sans"/>
                <a:cs typeface="Gill Sans"/>
                <a:sym typeface="Gill Sans"/>
              </a:rPr>
              <a:t>earnt a place at the table when designing services and planning new research.</a:t>
            </a:r>
            <a:r>
              <a:rPr lang="en-GB" sz="2000" i="1" kern="0" dirty="0">
                <a:solidFill>
                  <a:srgbClr val="000000"/>
                </a:solidFill>
                <a:latin typeface="Gill Sans"/>
                <a:ea typeface="Gill Sans"/>
                <a:cs typeface="Gill Sans"/>
                <a:sym typeface="Gill Sans"/>
              </a:rPr>
              <a:t> Whilst such groups are not new, and may sometimes grow to a membership of thousands and provide a source of patient-generated data for researchers, the long Covid peer support groups on Facebook and Slack have </a:t>
            </a:r>
            <a:r>
              <a:rPr lang="en-GB" sz="2000" b="1" i="1" kern="0" dirty="0">
                <a:solidFill>
                  <a:srgbClr val="000000"/>
                </a:solidFill>
                <a:latin typeface="Gill Sans"/>
                <a:ea typeface="Gill Sans"/>
                <a:cs typeface="Gill Sans"/>
                <a:sym typeface="Gill Sans"/>
              </a:rPr>
              <a:t>taken the lead in generating the evidence base on long Covid, sharing practical advice, filling gaps in the formal support system, and campaigning</a:t>
            </a:r>
            <a:r>
              <a:rPr lang="en-GB" sz="2000" i="1" kern="0" dirty="0">
                <a:solidFill>
                  <a:srgbClr val="000000"/>
                </a:solidFill>
                <a:latin typeface="Gill Sans"/>
                <a:ea typeface="Gill Sans"/>
                <a:cs typeface="Gill Sans"/>
                <a:sym typeface="Gill Sans"/>
              </a:rPr>
              <a:t> for better and more consistent services.”</a:t>
            </a:r>
            <a:r>
              <a:rPr lang="en-GB" sz="2000" kern="0" baseline="30000" dirty="0">
                <a:solidFill>
                  <a:srgbClr val="000000"/>
                </a:solidFill>
                <a:latin typeface="Gill Sans"/>
                <a:ea typeface="Gill Sans"/>
                <a:cs typeface="Gill Sans"/>
                <a:sym typeface="Gill Sans"/>
              </a:rPr>
              <a:t>"</a:t>
            </a:r>
            <a:endParaRPr sz="2000" kern="0" dirty="0">
              <a:solidFill>
                <a:srgbClr val="000000"/>
              </a:solidFill>
              <a:latin typeface="Arial"/>
              <a:cs typeface="Arial"/>
              <a:sym typeface="Arial"/>
            </a:endParaRPr>
          </a:p>
          <a:p>
            <a:pPr algn="ctr" defTabSz="685800">
              <a:buClr>
                <a:srgbClr val="000000"/>
              </a:buClr>
              <a:buSzPts val="1500"/>
            </a:pPr>
            <a:endParaRPr sz="1425" b="1" kern="0" dirty="0">
              <a:solidFill>
                <a:srgbClr val="00A69C"/>
              </a:solidFill>
              <a:latin typeface="Gill Sans"/>
              <a:ea typeface="Gill Sans"/>
              <a:cs typeface="Gill Sans"/>
              <a:sym typeface="Gill Sans"/>
            </a:endParaRPr>
          </a:p>
        </p:txBody>
      </p:sp>
      <p:pic>
        <p:nvPicPr>
          <p:cNvPr id="11" name="Google Shape;90;p13">
            <a:extLst>
              <a:ext uri="{FF2B5EF4-FFF2-40B4-BE49-F238E27FC236}">
                <a16:creationId xmlns:a16="http://schemas.microsoft.com/office/drawing/2014/main" id="{CA75D20B-D2FB-458C-9882-BFCBC45D817A}"/>
              </a:ext>
            </a:extLst>
          </p:cNvPr>
          <p:cNvPicPr preferRelativeResize="0"/>
          <p:nvPr/>
        </p:nvPicPr>
        <p:blipFill rotWithShape="1">
          <a:blip r:embed="rId4">
            <a:alphaModFix/>
          </a:blip>
          <a:srcRect/>
          <a:stretch/>
        </p:blipFill>
        <p:spPr>
          <a:xfrm>
            <a:off x="6618521" y="249694"/>
            <a:ext cx="2308411" cy="121518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0"/>
          <p:cNvSpPr txBox="1"/>
          <p:nvPr/>
        </p:nvSpPr>
        <p:spPr>
          <a:xfrm>
            <a:off x="438149" y="1287502"/>
            <a:ext cx="8145000" cy="994275"/>
          </a:xfrm>
          <a:prstGeom prst="rect">
            <a:avLst/>
          </a:prstGeom>
          <a:noFill/>
          <a:ln>
            <a:noFill/>
          </a:ln>
        </p:spPr>
        <p:txBody>
          <a:bodyPr spcFirstLastPara="1" wrap="square" lIns="68569" tIns="34275" rIns="68569" bIns="34275" anchor="b" anchorCtr="0">
            <a:normAutofit/>
          </a:bodyPr>
          <a:lstStyle/>
          <a:p>
            <a:pPr defTabSz="685800">
              <a:lnSpc>
                <a:spcPct val="90000"/>
              </a:lnSpc>
              <a:buClr>
                <a:srgbClr val="000000"/>
              </a:buClr>
              <a:buSzPts val="3600"/>
            </a:pPr>
            <a:endParaRPr kern="0">
              <a:solidFill>
                <a:srgbClr val="000000"/>
              </a:solidFill>
              <a:latin typeface="Gill Sans"/>
              <a:ea typeface="Gill Sans"/>
              <a:cs typeface="Gill Sans"/>
              <a:sym typeface="Gill Sans"/>
            </a:endParaRPr>
          </a:p>
        </p:txBody>
      </p:sp>
      <p:cxnSp>
        <p:nvCxnSpPr>
          <p:cNvPr id="163" name="Google Shape;163;p20"/>
          <p:cNvCxnSpPr/>
          <p:nvPr/>
        </p:nvCxnSpPr>
        <p:spPr>
          <a:xfrm rot="10800000" flipH="1">
            <a:off x="464588" y="2039489"/>
            <a:ext cx="8092125" cy="14625"/>
          </a:xfrm>
          <a:prstGeom prst="straightConnector1">
            <a:avLst/>
          </a:prstGeom>
          <a:noFill/>
          <a:ln w="57150" cap="flat" cmpd="sng">
            <a:solidFill>
              <a:srgbClr val="144D88"/>
            </a:solidFill>
            <a:prstDash val="solid"/>
            <a:miter lim="800000"/>
            <a:headEnd type="none" w="sm" len="sm"/>
            <a:tailEnd type="none" w="sm" len="sm"/>
          </a:ln>
        </p:spPr>
      </p:cxnSp>
      <p:cxnSp>
        <p:nvCxnSpPr>
          <p:cNvPr id="164" name="Google Shape;164;p20"/>
          <p:cNvCxnSpPr/>
          <p:nvPr/>
        </p:nvCxnSpPr>
        <p:spPr>
          <a:xfrm rot="10800000" flipH="1">
            <a:off x="438149" y="6295819"/>
            <a:ext cx="8092125" cy="14625"/>
          </a:xfrm>
          <a:prstGeom prst="straightConnector1">
            <a:avLst/>
          </a:prstGeom>
          <a:noFill/>
          <a:ln w="9525" cap="flat" cmpd="sng">
            <a:solidFill>
              <a:srgbClr val="144D88"/>
            </a:solidFill>
            <a:prstDash val="solid"/>
            <a:miter lim="800000"/>
            <a:headEnd type="none" w="sm" len="sm"/>
            <a:tailEnd type="none" w="sm" len="sm"/>
          </a:ln>
        </p:spPr>
      </p:cxnSp>
      <p:sp>
        <p:nvSpPr>
          <p:cNvPr id="165" name="Google Shape;165;p20"/>
          <p:cNvSpPr txBox="1"/>
          <p:nvPr/>
        </p:nvSpPr>
        <p:spPr>
          <a:xfrm>
            <a:off x="8372212" y="6319797"/>
            <a:ext cx="429074" cy="288509"/>
          </a:xfrm>
          <a:prstGeom prst="rect">
            <a:avLst/>
          </a:prstGeom>
          <a:noFill/>
          <a:ln>
            <a:noFill/>
          </a:ln>
        </p:spPr>
        <p:txBody>
          <a:bodyPr spcFirstLastPara="1" wrap="square" lIns="68569" tIns="34275" rIns="68569" bIns="34275" anchor="t" anchorCtr="0">
            <a:spAutoFit/>
          </a:bodyPr>
          <a:lstStyle/>
          <a:p>
            <a:pPr algn="r" defTabSz="685800">
              <a:buClr>
                <a:srgbClr val="000000"/>
              </a:buClr>
              <a:buSzPts val="1900"/>
            </a:pPr>
            <a:fld id="{00000000-1234-1234-1234-123412341234}" type="slidenum">
              <a:rPr lang="en-GB" sz="1425" kern="0">
                <a:solidFill>
                  <a:srgbClr val="000000"/>
                </a:solidFill>
                <a:latin typeface="Gill Sans"/>
                <a:ea typeface="Gill Sans"/>
                <a:cs typeface="Gill Sans"/>
                <a:sym typeface="Gill Sans"/>
              </a:rPr>
              <a:pPr algn="r" defTabSz="685800">
                <a:buClr>
                  <a:srgbClr val="000000"/>
                </a:buClr>
                <a:buSzPts val="1900"/>
              </a:pPr>
              <a:t>26</a:t>
            </a:fld>
            <a:endParaRPr sz="1425" kern="0">
              <a:solidFill>
                <a:srgbClr val="000000"/>
              </a:solidFill>
              <a:latin typeface="Gill Sans"/>
              <a:ea typeface="Gill Sans"/>
              <a:cs typeface="Gill Sans"/>
              <a:sym typeface="Gill Sans"/>
            </a:endParaRPr>
          </a:p>
        </p:txBody>
      </p:sp>
      <p:sp>
        <p:nvSpPr>
          <p:cNvPr id="166" name="Google Shape;166;p20"/>
          <p:cNvSpPr txBox="1"/>
          <p:nvPr/>
        </p:nvSpPr>
        <p:spPr>
          <a:xfrm>
            <a:off x="373192" y="6295535"/>
            <a:ext cx="1463625" cy="288510"/>
          </a:xfrm>
          <a:prstGeom prst="rect">
            <a:avLst/>
          </a:prstGeom>
          <a:noFill/>
          <a:ln>
            <a:noFill/>
          </a:ln>
        </p:spPr>
        <p:txBody>
          <a:bodyPr spcFirstLastPara="1" wrap="square" lIns="68569" tIns="34275" rIns="68569" bIns="34275" anchor="t" anchorCtr="0">
            <a:spAutoFit/>
          </a:bodyPr>
          <a:lstStyle/>
          <a:p>
            <a:pPr defTabSz="685800">
              <a:buClr>
                <a:srgbClr val="000000"/>
              </a:buClr>
              <a:buSzPts val="1900"/>
            </a:pPr>
            <a:r>
              <a:rPr lang="en-GB" sz="1425" kern="0">
                <a:solidFill>
                  <a:srgbClr val="000000"/>
                </a:solidFill>
                <a:latin typeface="Calibri"/>
                <a:ea typeface="Calibri"/>
                <a:cs typeface="Calibri"/>
                <a:sym typeface="Calibri"/>
              </a:rPr>
              <a:t>LongCovid.org</a:t>
            </a:r>
            <a:endParaRPr sz="1425" kern="0">
              <a:solidFill>
                <a:srgbClr val="000000"/>
              </a:solidFill>
              <a:latin typeface="Calibri"/>
              <a:ea typeface="Calibri"/>
              <a:cs typeface="Calibri"/>
              <a:sym typeface="Calibri"/>
            </a:endParaRPr>
          </a:p>
        </p:txBody>
      </p:sp>
      <p:sp>
        <p:nvSpPr>
          <p:cNvPr id="167" name="Google Shape;167;p20"/>
          <p:cNvSpPr txBox="1"/>
          <p:nvPr/>
        </p:nvSpPr>
        <p:spPr>
          <a:xfrm>
            <a:off x="479828" y="1002885"/>
            <a:ext cx="8145000" cy="994275"/>
          </a:xfrm>
          <a:prstGeom prst="rect">
            <a:avLst/>
          </a:prstGeom>
          <a:noFill/>
          <a:ln>
            <a:noFill/>
          </a:ln>
        </p:spPr>
        <p:txBody>
          <a:bodyPr spcFirstLastPara="1" wrap="square" lIns="68569" tIns="34275" rIns="68569" bIns="34275" anchor="b" anchorCtr="0">
            <a:normAutofit/>
          </a:bodyPr>
          <a:lstStyle/>
          <a:p>
            <a:pPr defTabSz="685800">
              <a:lnSpc>
                <a:spcPct val="90000"/>
              </a:lnSpc>
              <a:buClr>
                <a:srgbClr val="000000"/>
              </a:buClr>
              <a:buSzPts val="3600"/>
            </a:pPr>
            <a:r>
              <a:rPr lang="en-GB" kern="0">
                <a:solidFill>
                  <a:srgbClr val="000000"/>
                </a:solidFill>
                <a:latin typeface="Gill Sans"/>
                <a:ea typeface="Gill Sans"/>
                <a:cs typeface="Gill Sans"/>
                <a:sym typeface="Gill Sans"/>
              </a:rPr>
              <a:t>For many this has literally been a lifeline.</a:t>
            </a:r>
            <a:endParaRPr kern="0">
              <a:solidFill>
                <a:srgbClr val="000000"/>
              </a:solidFill>
              <a:latin typeface="Gill Sans"/>
              <a:ea typeface="Gill Sans"/>
              <a:cs typeface="Gill Sans"/>
              <a:sym typeface="Gill Sans"/>
            </a:endParaRPr>
          </a:p>
        </p:txBody>
      </p:sp>
      <p:pic>
        <p:nvPicPr>
          <p:cNvPr id="168" name="Google Shape;168;p20"/>
          <p:cNvPicPr preferRelativeResize="0"/>
          <p:nvPr/>
        </p:nvPicPr>
        <p:blipFill rotWithShape="1">
          <a:blip r:embed="rId3">
            <a:alphaModFix/>
          </a:blip>
          <a:srcRect/>
          <a:stretch/>
        </p:blipFill>
        <p:spPr>
          <a:xfrm>
            <a:off x="209690" y="2485553"/>
            <a:ext cx="2835122" cy="2942950"/>
          </a:xfrm>
          <a:prstGeom prst="rect">
            <a:avLst/>
          </a:prstGeom>
          <a:noFill/>
          <a:ln>
            <a:noFill/>
          </a:ln>
        </p:spPr>
      </p:pic>
      <p:pic>
        <p:nvPicPr>
          <p:cNvPr id="169" name="Google Shape;169;p20"/>
          <p:cNvPicPr preferRelativeResize="0"/>
          <p:nvPr/>
        </p:nvPicPr>
        <p:blipFill rotWithShape="1">
          <a:blip r:embed="rId4">
            <a:alphaModFix/>
          </a:blip>
          <a:srcRect/>
          <a:stretch/>
        </p:blipFill>
        <p:spPr>
          <a:xfrm>
            <a:off x="3242055" y="2485553"/>
            <a:ext cx="2743024" cy="2942950"/>
          </a:xfrm>
          <a:prstGeom prst="rect">
            <a:avLst/>
          </a:prstGeom>
          <a:noFill/>
          <a:ln>
            <a:noFill/>
          </a:ln>
        </p:spPr>
      </p:pic>
      <p:pic>
        <p:nvPicPr>
          <p:cNvPr id="170" name="Google Shape;170;p20"/>
          <p:cNvPicPr preferRelativeResize="0"/>
          <p:nvPr/>
        </p:nvPicPr>
        <p:blipFill rotWithShape="1">
          <a:blip r:embed="rId5">
            <a:alphaModFix/>
          </a:blip>
          <a:srcRect/>
          <a:stretch/>
        </p:blipFill>
        <p:spPr>
          <a:xfrm>
            <a:off x="6183908" y="2518450"/>
            <a:ext cx="2743024" cy="2942950"/>
          </a:xfrm>
          <a:prstGeom prst="rect">
            <a:avLst/>
          </a:prstGeom>
          <a:noFill/>
          <a:ln>
            <a:noFill/>
          </a:ln>
        </p:spPr>
      </p:pic>
      <p:pic>
        <p:nvPicPr>
          <p:cNvPr id="12" name="Google Shape;90;p13">
            <a:extLst>
              <a:ext uri="{FF2B5EF4-FFF2-40B4-BE49-F238E27FC236}">
                <a16:creationId xmlns:a16="http://schemas.microsoft.com/office/drawing/2014/main" id="{7247D4E2-93B8-4CB3-963E-7538140A9E64}"/>
              </a:ext>
            </a:extLst>
          </p:cNvPr>
          <p:cNvPicPr preferRelativeResize="0"/>
          <p:nvPr/>
        </p:nvPicPr>
        <p:blipFill rotWithShape="1">
          <a:blip r:embed="rId6">
            <a:alphaModFix/>
          </a:blip>
          <a:srcRect/>
          <a:stretch/>
        </p:blipFill>
        <p:spPr>
          <a:xfrm>
            <a:off x="6618521" y="249694"/>
            <a:ext cx="2308411" cy="121518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cxnSp>
        <p:nvCxnSpPr>
          <p:cNvPr id="176" name="Google Shape;176;p21"/>
          <p:cNvCxnSpPr/>
          <p:nvPr/>
        </p:nvCxnSpPr>
        <p:spPr>
          <a:xfrm rot="10800000" flipH="1">
            <a:off x="456935" y="1780142"/>
            <a:ext cx="8092125" cy="14625"/>
          </a:xfrm>
          <a:prstGeom prst="straightConnector1">
            <a:avLst/>
          </a:prstGeom>
          <a:noFill/>
          <a:ln w="57150" cap="flat" cmpd="sng">
            <a:solidFill>
              <a:srgbClr val="144D88"/>
            </a:solidFill>
            <a:prstDash val="solid"/>
            <a:miter lim="800000"/>
            <a:headEnd type="none" w="sm" len="sm"/>
            <a:tailEnd type="none" w="sm" len="sm"/>
          </a:ln>
        </p:spPr>
      </p:cxnSp>
      <p:cxnSp>
        <p:nvCxnSpPr>
          <p:cNvPr id="177" name="Google Shape;177;p21"/>
          <p:cNvCxnSpPr/>
          <p:nvPr/>
        </p:nvCxnSpPr>
        <p:spPr>
          <a:xfrm rot="10800000" flipH="1">
            <a:off x="441615" y="6261931"/>
            <a:ext cx="8092125" cy="14625"/>
          </a:xfrm>
          <a:prstGeom prst="straightConnector1">
            <a:avLst/>
          </a:prstGeom>
          <a:noFill/>
          <a:ln w="9525" cap="flat" cmpd="sng">
            <a:solidFill>
              <a:srgbClr val="144D88"/>
            </a:solidFill>
            <a:prstDash val="solid"/>
            <a:miter lim="800000"/>
            <a:headEnd type="none" w="sm" len="sm"/>
            <a:tailEnd type="none" w="sm" len="sm"/>
          </a:ln>
        </p:spPr>
      </p:cxnSp>
      <p:sp>
        <p:nvSpPr>
          <p:cNvPr id="178" name="Google Shape;178;p21"/>
          <p:cNvSpPr txBox="1"/>
          <p:nvPr/>
        </p:nvSpPr>
        <p:spPr>
          <a:xfrm>
            <a:off x="8375678" y="6285908"/>
            <a:ext cx="429074" cy="288510"/>
          </a:xfrm>
          <a:prstGeom prst="rect">
            <a:avLst/>
          </a:prstGeom>
          <a:noFill/>
          <a:ln>
            <a:noFill/>
          </a:ln>
        </p:spPr>
        <p:txBody>
          <a:bodyPr spcFirstLastPara="1" wrap="square" lIns="68569" tIns="34275" rIns="68569" bIns="34275" anchor="t" anchorCtr="0">
            <a:spAutoFit/>
          </a:bodyPr>
          <a:lstStyle/>
          <a:p>
            <a:pPr algn="r" defTabSz="685800">
              <a:buClr>
                <a:srgbClr val="000000"/>
              </a:buClr>
              <a:buSzPts val="1900"/>
            </a:pPr>
            <a:fld id="{00000000-1234-1234-1234-123412341234}" type="slidenum">
              <a:rPr lang="en-GB" sz="1425" kern="0">
                <a:solidFill>
                  <a:srgbClr val="000000"/>
                </a:solidFill>
                <a:latin typeface="Gill Sans"/>
                <a:ea typeface="Gill Sans"/>
                <a:cs typeface="Gill Sans"/>
                <a:sym typeface="Gill Sans"/>
              </a:rPr>
              <a:pPr algn="r" defTabSz="685800">
                <a:buClr>
                  <a:srgbClr val="000000"/>
                </a:buClr>
                <a:buSzPts val="1900"/>
              </a:pPr>
              <a:t>27</a:t>
            </a:fld>
            <a:endParaRPr sz="1425" kern="0" dirty="0">
              <a:solidFill>
                <a:srgbClr val="000000"/>
              </a:solidFill>
              <a:latin typeface="Gill Sans"/>
              <a:ea typeface="Gill Sans"/>
              <a:cs typeface="Gill Sans"/>
              <a:sym typeface="Gill Sans"/>
            </a:endParaRPr>
          </a:p>
        </p:txBody>
      </p:sp>
      <p:sp>
        <p:nvSpPr>
          <p:cNvPr id="179" name="Google Shape;179;p21"/>
          <p:cNvSpPr txBox="1"/>
          <p:nvPr/>
        </p:nvSpPr>
        <p:spPr>
          <a:xfrm>
            <a:off x="376658" y="6261647"/>
            <a:ext cx="1463625" cy="288510"/>
          </a:xfrm>
          <a:prstGeom prst="rect">
            <a:avLst/>
          </a:prstGeom>
          <a:noFill/>
          <a:ln>
            <a:noFill/>
          </a:ln>
        </p:spPr>
        <p:txBody>
          <a:bodyPr spcFirstLastPara="1" wrap="square" lIns="68569" tIns="34275" rIns="68569" bIns="34275" anchor="t" anchorCtr="0">
            <a:spAutoFit/>
          </a:bodyPr>
          <a:lstStyle/>
          <a:p>
            <a:pPr defTabSz="685800">
              <a:buClr>
                <a:srgbClr val="000000"/>
              </a:buClr>
              <a:buSzPts val="1900"/>
            </a:pPr>
            <a:r>
              <a:rPr lang="en-GB" sz="1425" kern="0">
                <a:solidFill>
                  <a:srgbClr val="000000"/>
                </a:solidFill>
                <a:latin typeface="Calibri"/>
                <a:ea typeface="Calibri"/>
                <a:cs typeface="Calibri"/>
                <a:sym typeface="Calibri"/>
              </a:rPr>
              <a:t>LongCovid.org</a:t>
            </a:r>
            <a:endParaRPr sz="1425" kern="0">
              <a:solidFill>
                <a:srgbClr val="000000"/>
              </a:solidFill>
              <a:latin typeface="Calibri"/>
              <a:ea typeface="Calibri"/>
              <a:cs typeface="Calibri"/>
              <a:sym typeface="Calibri"/>
            </a:endParaRPr>
          </a:p>
        </p:txBody>
      </p:sp>
      <p:sp>
        <p:nvSpPr>
          <p:cNvPr id="180" name="Google Shape;180;p21"/>
          <p:cNvSpPr txBox="1"/>
          <p:nvPr/>
        </p:nvSpPr>
        <p:spPr>
          <a:xfrm>
            <a:off x="456925" y="1800400"/>
            <a:ext cx="8092125" cy="403926"/>
          </a:xfrm>
          <a:prstGeom prst="rect">
            <a:avLst/>
          </a:prstGeom>
          <a:noFill/>
          <a:ln>
            <a:noFill/>
          </a:ln>
        </p:spPr>
        <p:txBody>
          <a:bodyPr spcFirstLastPara="1" wrap="square" lIns="91425" tIns="91425" rIns="91425" bIns="91425" anchor="t" anchorCtr="0">
            <a:spAutoFit/>
          </a:bodyPr>
          <a:lstStyle/>
          <a:p>
            <a:pPr algn="ctr" defTabSz="685800">
              <a:buClr>
                <a:srgbClr val="000000"/>
              </a:buClr>
              <a:buSzPts val="1900"/>
            </a:pPr>
            <a:endParaRPr sz="1425" b="1" kern="0">
              <a:solidFill>
                <a:srgbClr val="000000"/>
              </a:solidFill>
              <a:latin typeface="Gill Sans"/>
              <a:ea typeface="Gill Sans"/>
              <a:cs typeface="Gill Sans"/>
              <a:sym typeface="Gill Sans"/>
            </a:endParaRPr>
          </a:p>
        </p:txBody>
      </p:sp>
      <p:sp>
        <p:nvSpPr>
          <p:cNvPr id="181" name="Google Shape;181;p21"/>
          <p:cNvSpPr txBox="1"/>
          <p:nvPr/>
        </p:nvSpPr>
        <p:spPr>
          <a:xfrm>
            <a:off x="472175" y="743538"/>
            <a:ext cx="8145000" cy="994275"/>
          </a:xfrm>
          <a:prstGeom prst="rect">
            <a:avLst/>
          </a:prstGeom>
          <a:noFill/>
          <a:ln>
            <a:noFill/>
          </a:ln>
        </p:spPr>
        <p:txBody>
          <a:bodyPr spcFirstLastPara="1" wrap="square" lIns="68569" tIns="34275" rIns="68569" bIns="34275" anchor="b" anchorCtr="0">
            <a:normAutofit/>
          </a:bodyPr>
          <a:lstStyle/>
          <a:p>
            <a:pPr defTabSz="685800">
              <a:buClr>
                <a:srgbClr val="000000"/>
              </a:buClr>
              <a:buSzPts val="1500"/>
            </a:pPr>
            <a:r>
              <a:rPr lang="en-GB" b="1" kern="0">
                <a:solidFill>
                  <a:srgbClr val="00A69C"/>
                </a:solidFill>
                <a:latin typeface="Gill Sans"/>
                <a:ea typeface="Gill Sans"/>
                <a:cs typeface="Gill Sans"/>
                <a:sym typeface="Gill Sans"/>
              </a:rPr>
              <a:t>Our Values </a:t>
            </a:r>
            <a:endParaRPr sz="1425" kern="0">
              <a:solidFill>
                <a:srgbClr val="000000"/>
              </a:solidFill>
              <a:latin typeface="Arial"/>
              <a:cs typeface="Arial"/>
              <a:sym typeface="Arial"/>
            </a:endParaRPr>
          </a:p>
        </p:txBody>
      </p:sp>
      <p:sp>
        <p:nvSpPr>
          <p:cNvPr id="182" name="Google Shape;182;p21"/>
          <p:cNvSpPr txBox="1"/>
          <p:nvPr/>
        </p:nvSpPr>
        <p:spPr>
          <a:xfrm>
            <a:off x="472230" y="2213677"/>
            <a:ext cx="8076825" cy="3289332"/>
          </a:xfrm>
          <a:prstGeom prst="rect">
            <a:avLst/>
          </a:prstGeom>
          <a:noFill/>
          <a:ln w="9525" cap="flat" cmpd="sng">
            <a:solidFill>
              <a:srgbClr val="00A69C"/>
            </a:solidFill>
            <a:prstDash val="solid"/>
            <a:round/>
            <a:headEnd type="none" w="sm" len="sm"/>
            <a:tailEnd type="none" w="sm" len="sm"/>
          </a:ln>
        </p:spPr>
        <p:txBody>
          <a:bodyPr spcFirstLastPara="1" wrap="square" lIns="91425" tIns="91425" rIns="91425" bIns="91425" anchor="t" anchorCtr="0">
            <a:spAutoFit/>
          </a:bodyPr>
          <a:lstStyle/>
          <a:p>
            <a:pPr defTabSz="685800">
              <a:buClr>
                <a:srgbClr val="000000"/>
              </a:buClr>
              <a:buSzPts val="1500"/>
            </a:pPr>
            <a:endParaRPr sz="1425" b="1" kern="0" dirty="0">
              <a:solidFill>
                <a:srgbClr val="000000"/>
              </a:solidFill>
              <a:latin typeface="Gill Sans"/>
              <a:ea typeface="Gill Sans"/>
              <a:cs typeface="Gill Sans"/>
              <a:sym typeface="Gill Sans"/>
            </a:endParaRPr>
          </a:p>
          <a:p>
            <a:pPr marL="285750" indent="-290513" defTabSz="685800">
              <a:buClr>
                <a:srgbClr val="000000"/>
              </a:buClr>
              <a:buSzPts val="1500"/>
              <a:buFont typeface="Noto Sans Symbols"/>
              <a:buChar char="❑"/>
            </a:pPr>
            <a:r>
              <a:rPr lang="en-GB" sz="1575" b="1" kern="0" dirty="0">
                <a:solidFill>
                  <a:srgbClr val="000000"/>
                </a:solidFill>
                <a:latin typeface="Gill Sans"/>
                <a:ea typeface="Gill Sans"/>
                <a:cs typeface="Gill Sans"/>
                <a:sym typeface="Gill Sans"/>
              </a:rPr>
              <a:t>Peer-led</a:t>
            </a:r>
            <a:r>
              <a:rPr lang="en-GB" sz="1575" kern="0" dirty="0">
                <a:solidFill>
                  <a:srgbClr val="000000"/>
                </a:solidFill>
                <a:latin typeface="Gill Sans"/>
                <a:ea typeface="Gill Sans"/>
                <a:cs typeface="Gill Sans"/>
                <a:sym typeface="Gill Sans"/>
              </a:rPr>
              <a:t>: Warm, genuine, compassionate, empathetic and approachable</a:t>
            </a:r>
            <a:endParaRPr sz="1425" kern="0" dirty="0">
              <a:solidFill>
                <a:srgbClr val="000000"/>
              </a:solidFill>
              <a:latin typeface="Arial"/>
              <a:cs typeface="Arial"/>
              <a:sym typeface="Arial"/>
            </a:endParaRPr>
          </a:p>
          <a:p>
            <a:pPr defTabSz="685800">
              <a:buClr>
                <a:srgbClr val="000000"/>
              </a:buClr>
              <a:buSzPts val="1500"/>
            </a:pPr>
            <a:endParaRPr sz="1575" b="1" kern="0" dirty="0">
              <a:solidFill>
                <a:srgbClr val="000000"/>
              </a:solidFill>
              <a:latin typeface="Gill Sans"/>
              <a:ea typeface="Gill Sans"/>
              <a:cs typeface="Gill Sans"/>
              <a:sym typeface="Gill Sans"/>
            </a:endParaRPr>
          </a:p>
          <a:p>
            <a:pPr marL="285750" indent="-290513" defTabSz="685800">
              <a:buClr>
                <a:srgbClr val="000000"/>
              </a:buClr>
              <a:buSzPts val="1500"/>
              <a:buFont typeface="Noto Sans Symbols"/>
              <a:buChar char="❑"/>
            </a:pPr>
            <a:r>
              <a:rPr lang="en-GB" sz="1575" b="1" kern="0" dirty="0">
                <a:solidFill>
                  <a:srgbClr val="000000"/>
                </a:solidFill>
                <a:latin typeface="Gill Sans"/>
                <a:ea typeface="Gill Sans"/>
                <a:cs typeface="Gill Sans"/>
                <a:sym typeface="Gill Sans"/>
              </a:rPr>
              <a:t>Inclusive:</a:t>
            </a:r>
            <a:r>
              <a:rPr lang="en-GB" sz="1575" kern="0" dirty="0">
                <a:solidFill>
                  <a:srgbClr val="000000"/>
                </a:solidFill>
                <a:latin typeface="Gill Sans"/>
                <a:ea typeface="Gill Sans"/>
                <a:cs typeface="Gill Sans"/>
                <a:sym typeface="Gill Sans"/>
              </a:rPr>
              <a:t> Diverse, equity-oriented and open-minded</a:t>
            </a:r>
            <a:endParaRPr sz="1425" kern="0" dirty="0">
              <a:solidFill>
                <a:srgbClr val="000000"/>
              </a:solidFill>
              <a:latin typeface="Arial"/>
              <a:cs typeface="Arial"/>
              <a:sym typeface="Arial"/>
            </a:endParaRPr>
          </a:p>
          <a:p>
            <a:pPr defTabSz="685800">
              <a:buClr>
                <a:srgbClr val="000000"/>
              </a:buClr>
              <a:buSzPts val="1500"/>
            </a:pPr>
            <a:endParaRPr sz="1575" b="1" kern="0" dirty="0">
              <a:solidFill>
                <a:srgbClr val="000000"/>
              </a:solidFill>
              <a:latin typeface="Gill Sans"/>
              <a:ea typeface="Gill Sans"/>
              <a:cs typeface="Gill Sans"/>
              <a:sym typeface="Gill Sans"/>
            </a:endParaRPr>
          </a:p>
          <a:p>
            <a:pPr marL="285750" indent="-290513" defTabSz="685800">
              <a:buClr>
                <a:srgbClr val="000000"/>
              </a:buClr>
              <a:buSzPts val="1500"/>
              <a:buFont typeface="Noto Sans Symbols"/>
              <a:buChar char="❑"/>
            </a:pPr>
            <a:r>
              <a:rPr lang="en-GB" sz="1575" b="1" kern="0" dirty="0">
                <a:solidFill>
                  <a:srgbClr val="000000"/>
                </a:solidFill>
                <a:latin typeface="Gill Sans"/>
                <a:ea typeface="Gill Sans"/>
                <a:cs typeface="Gill Sans"/>
                <a:sym typeface="Gill Sans"/>
              </a:rPr>
              <a:t>Expert: </a:t>
            </a:r>
            <a:r>
              <a:rPr lang="en-GB" sz="1575" kern="0" dirty="0">
                <a:solidFill>
                  <a:srgbClr val="000000"/>
                </a:solidFill>
                <a:latin typeface="Gill Sans"/>
                <a:ea typeface="Gill Sans"/>
                <a:cs typeface="Gill Sans"/>
                <a:sym typeface="Gill Sans"/>
              </a:rPr>
              <a:t>Professional, fact-based, evidence-informed and knowledgeable</a:t>
            </a:r>
            <a:endParaRPr sz="1425" kern="0" dirty="0">
              <a:solidFill>
                <a:srgbClr val="000000"/>
              </a:solidFill>
              <a:latin typeface="Arial"/>
              <a:cs typeface="Arial"/>
              <a:sym typeface="Arial"/>
            </a:endParaRPr>
          </a:p>
          <a:p>
            <a:pPr defTabSz="685800">
              <a:buClr>
                <a:srgbClr val="000000"/>
              </a:buClr>
              <a:buSzPts val="1500"/>
            </a:pPr>
            <a:endParaRPr sz="1575" b="1" kern="0" dirty="0">
              <a:solidFill>
                <a:srgbClr val="000000"/>
              </a:solidFill>
              <a:latin typeface="Gill Sans"/>
              <a:ea typeface="Gill Sans"/>
              <a:cs typeface="Gill Sans"/>
              <a:sym typeface="Gill Sans"/>
            </a:endParaRPr>
          </a:p>
          <a:p>
            <a:pPr marL="285750" indent="-290513" defTabSz="685800">
              <a:buClr>
                <a:srgbClr val="000000"/>
              </a:buClr>
              <a:buSzPts val="1500"/>
              <a:buFont typeface="Noto Sans Symbols"/>
              <a:buChar char="❑"/>
            </a:pPr>
            <a:r>
              <a:rPr lang="en-GB" sz="1575" b="1" kern="0" dirty="0">
                <a:solidFill>
                  <a:srgbClr val="000000"/>
                </a:solidFill>
                <a:latin typeface="Gill Sans"/>
                <a:ea typeface="Gill Sans"/>
                <a:cs typeface="Gill Sans"/>
                <a:sym typeface="Gill Sans"/>
              </a:rPr>
              <a:t>Driven: </a:t>
            </a:r>
            <a:r>
              <a:rPr lang="en-GB" sz="1575" kern="0" dirty="0">
                <a:solidFill>
                  <a:srgbClr val="000000"/>
                </a:solidFill>
                <a:latin typeface="Gill Sans"/>
                <a:ea typeface="Gill Sans"/>
                <a:cs typeface="Gill Sans"/>
                <a:sym typeface="Gill Sans"/>
              </a:rPr>
              <a:t>Motivated, tenacious, passionate and determined </a:t>
            </a:r>
            <a:endParaRPr sz="1425" kern="0" dirty="0">
              <a:solidFill>
                <a:srgbClr val="000000"/>
              </a:solidFill>
              <a:latin typeface="Arial"/>
              <a:cs typeface="Arial"/>
              <a:sym typeface="Arial"/>
            </a:endParaRPr>
          </a:p>
          <a:p>
            <a:pPr defTabSz="685800">
              <a:buClr>
                <a:srgbClr val="000000"/>
              </a:buClr>
              <a:buSzPts val="1500"/>
            </a:pPr>
            <a:endParaRPr sz="1575" b="1" kern="0" dirty="0">
              <a:solidFill>
                <a:srgbClr val="000000"/>
              </a:solidFill>
              <a:latin typeface="Gill Sans"/>
              <a:ea typeface="Gill Sans"/>
              <a:cs typeface="Gill Sans"/>
              <a:sym typeface="Gill Sans"/>
            </a:endParaRPr>
          </a:p>
          <a:p>
            <a:pPr marL="285750" indent="-290513" defTabSz="685800">
              <a:buClr>
                <a:srgbClr val="000000"/>
              </a:buClr>
              <a:buSzPts val="1500"/>
              <a:buFont typeface="Noto Sans Symbols"/>
              <a:buChar char="❑"/>
            </a:pPr>
            <a:r>
              <a:rPr lang="en-GB" sz="1575" b="1" kern="0" dirty="0">
                <a:solidFill>
                  <a:srgbClr val="000000"/>
                </a:solidFill>
                <a:latin typeface="Gill Sans"/>
                <a:ea typeface="Gill Sans"/>
                <a:cs typeface="Gill Sans"/>
                <a:sym typeface="Gill Sans"/>
              </a:rPr>
              <a:t>Collaborative: </a:t>
            </a:r>
            <a:r>
              <a:rPr lang="en-GB" sz="1575" kern="0" dirty="0">
                <a:solidFill>
                  <a:srgbClr val="000000"/>
                </a:solidFill>
                <a:latin typeface="Gill Sans"/>
                <a:ea typeface="Gill Sans"/>
                <a:cs typeface="Gill Sans"/>
                <a:sym typeface="Gill Sans"/>
              </a:rPr>
              <a:t>People-centred, partner-oriented, open, fair and holistic</a:t>
            </a:r>
            <a:endParaRPr sz="1425" kern="0" dirty="0">
              <a:solidFill>
                <a:srgbClr val="000000"/>
              </a:solidFill>
              <a:latin typeface="Arial"/>
              <a:cs typeface="Arial"/>
              <a:sym typeface="Arial"/>
            </a:endParaRPr>
          </a:p>
          <a:p>
            <a:pPr defTabSz="685800">
              <a:buClr>
                <a:srgbClr val="000000"/>
              </a:buClr>
              <a:buSzPts val="1500"/>
            </a:pPr>
            <a:endParaRPr sz="1575" b="1" kern="0" dirty="0">
              <a:solidFill>
                <a:srgbClr val="000000"/>
              </a:solidFill>
              <a:latin typeface="Gill Sans"/>
              <a:ea typeface="Gill Sans"/>
              <a:cs typeface="Gill Sans"/>
              <a:sym typeface="Gill Sans"/>
            </a:endParaRPr>
          </a:p>
          <a:p>
            <a:pPr marL="285750" indent="-290513" defTabSz="685800">
              <a:buClr>
                <a:srgbClr val="000000"/>
              </a:buClr>
              <a:buSzPts val="1500"/>
              <a:buFont typeface="Noto Sans Symbols"/>
              <a:buChar char="❑"/>
            </a:pPr>
            <a:r>
              <a:rPr lang="en-GB" sz="1575" b="1" kern="0" dirty="0">
                <a:solidFill>
                  <a:srgbClr val="000000"/>
                </a:solidFill>
                <a:latin typeface="Gill Sans"/>
                <a:ea typeface="Gill Sans"/>
                <a:cs typeface="Gill Sans"/>
                <a:sym typeface="Gill Sans"/>
              </a:rPr>
              <a:t>Dependable: </a:t>
            </a:r>
            <a:r>
              <a:rPr lang="en-GB" sz="1575" kern="0" dirty="0">
                <a:solidFill>
                  <a:srgbClr val="000000"/>
                </a:solidFill>
                <a:latin typeface="Gill Sans"/>
                <a:ea typeface="Gill Sans"/>
                <a:cs typeface="Gill Sans"/>
                <a:sym typeface="Gill Sans"/>
              </a:rPr>
              <a:t>Trustworthy, safe and respected</a:t>
            </a:r>
            <a:endParaRPr sz="1425" kern="0" dirty="0">
              <a:solidFill>
                <a:srgbClr val="000000"/>
              </a:solidFill>
              <a:latin typeface="Arial"/>
              <a:cs typeface="Arial"/>
              <a:sym typeface="Arial"/>
            </a:endParaRPr>
          </a:p>
          <a:p>
            <a:pPr defTabSz="685800">
              <a:buClr>
                <a:srgbClr val="000000"/>
              </a:buClr>
              <a:buSzPts val="1500"/>
            </a:pPr>
            <a:endParaRPr sz="1425" kern="0" dirty="0">
              <a:solidFill>
                <a:srgbClr val="000000"/>
              </a:solidFill>
              <a:latin typeface="Gill Sans"/>
              <a:ea typeface="Gill Sans"/>
              <a:cs typeface="Gill Sans"/>
              <a:sym typeface="Gill Sans"/>
            </a:endParaRPr>
          </a:p>
        </p:txBody>
      </p:sp>
      <p:sp>
        <p:nvSpPr>
          <p:cNvPr id="183" name="Google Shape;183;p21"/>
          <p:cNvSpPr txBox="1"/>
          <p:nvPr/>
        </p:nvSpPr>
        <p:spPr>
          <a:xfrm>
            <a:off x="6150175" y="2351550"/>
            <a:ext cx="2487600" cy="403926"/>
          </a:xfrm>
          <a:prstGeom prst="rect">
            <a:avLst/>
          </a:prstGeom>
          <a:noFill/>
          <a:ln>
            <a:noFill/>
          </a:ln>
        </p:spPr>
        <p:txBody>
          <a:bodyPr spcFirstLastPara="1" wrap="square" lIns="91425" tIns="91425" rIns="91425" bIns="91425" anchor="t" anchorCtr="0">
            <a:spAutoFit/>
          </a:bodyPr>
          <a:lstStyle/>
          <a:p>
            <a:pPr defTabSz="685800">
              <a:buClr>
                <a:srgbClr val="000000"/>
              </a:buClr>
              <a:buSzPts val="1900"/>
            </a:pPr>
            <a:endParaRPr sz="1425" kern="0">
              <a:solidFill>
                <a:srgbClr val="000000"/>
              </a:solidFill>
              <a:latin typeface="Calibri"/>
              <a:ea typeface="Calibri"/>
              <a:cs typeface="Calibri"/>
              <a:sym typeface="Calibri"/>
            </a:endParaRPr>
          </a:p>
        </p:txBody>
      </p:sp>
      <p:pic>
        <p:nvPicPr>
          <p:cNvPr id="11" name="Google Shape;90;p13">
            <a:extLst>
              <a:ext uri="{FF2B5EF4-FFF2-40B4-BE49-F238E27FC236}">
                <a16:creationId xmlns:a16="http://schemas.microsoft.com/office/drawing/2014/main" id="{3B6F6CC2-A118-48EE-875E-24D01A6D182D}"/>
              </a:ext>
            </a:extLst>
          </p:cNvPr>
          <p:cNvPicPr preferRelativeResize="0"/>
          <p:nvPr/>
        </p:nvPicPr>
        <p:blipFill rotWithShape="1">
          <a:blip r:embed="rId3">
            <a:alphaModFix/>
          </a:blip>
          <a:srcRect/>
          <a:stretch/>
        </p:blipFill>
        <p:spPr>
          <a:xfrm>
            <a:off x="6618521" y="249694"/>
            <a:ext cx="2308411" cy="121518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2"/>
          <p:cNvSpPr txBox="1">
            <a:spLocks noGrp="1"/>
          </p:cNvSpPr>
          <p:nvPr>
            <p:ph type="title"/>
          </p:nvPr>
        </p:nvSpPr>
        <p:spPr>
          <a:xfrm>
            <a:off x="217068" y="470607"/>
            <a:ext cx="6132361" cy="994275"/>
          </a:xfrm>
          <a:prstGeom prst="rect">
            <a:avLst/>
          </a:prstGeom>
          <a:noFill/>
          <a:ln>
            <a:noFill/>
          </a:ln>
        </p:spPr>
        <p:txBody>
          <a:bodyPr spcFirstLastPara="1" wrap="square" lIns="68569" tIns="34275" rIns="68569" bIns="34275" anchor="ctr" anchorCtr="0">
            <a:normAutofit fontScale="90000"/>
          </a:bodyPr>
          <a:lstStyle/>
          <a:p>
            <a:pPr>
              <a:buSzPct val="52941"/>
            </a:pPr>
            <a:r>
              <a:rPr lang="en-GB" sz="3600" dirty="0"/>
              <a:t>LEADING IN A CHANGING WORLD: </a:t>
            </a:r>
            <a:br>
              <a:rPr lang="en-GB" sz="3600" dirty="0"/>
            </a:br>
            <a:r>
              <a:rPr lang="en-GB" sz="2550" dirty="0"/>
              <a:t>How can OD (&amp; OH) practitioners step up to our post-pandemic challenges?</a:t>
            </a:r>
            <a:endParaRPr sz="2550" dirty="0"/>
          </a:p>
        </p:txBody>
      </p:sp>
      <p:sp>
        <p:nvSpPr>
          <p:cNvPr id="189" name="Google Shape;189;p22"/>
          <p:cNvSpPr txBox="1">
            <a:spLocks noGrp="1"/>
          </p:cNvSpPr>
          <p:nvPr>
            <p:ph type="body" idx="1"/>
          </p:nvPr>
        </p:nvSpPr>
        <p:spPr>
          <a:xfrm>
            <a:off x="113016" y="1849347"/>
            <a:ext cx="8917968" cy="3797657"/>
          </a:xfrm>
          <a:prstGeom prst="rect">
            <a:avLst/>
          </a:prstGeom>
          <a:noFill/>
          <a:ln>
            <a:noFill/>
          </a:ln>
        </p:spPr>
        <p:txBody>
          <a:bodyPr spcFirstLastPara="1" wrap="square" lIns="68569" tIns="34275" rIns="68569" bIns="34275" anchor="t" anchorCtr="0">
            <a:noAutofit/>
          </a:bodyPr>
          <a:lstStyle/>
          <a:p>
            <a:pPr marL="0" indent="0">
              <a:lnSpc>
                <a:spcPct val="115000"/>
              </a:lnSpc>
              <a:spcBef>
                <a:spcPts val="0"/>
              </a:spcBef>
              <a:buSzPts val="1100"/>
              <a:buNone/>
            </a:pPr>
            <a:r>
              <a:rPr lang="en-GB" sz="1600" dirty="0">
                <a:latin typeface="Arial"/>
                <a:ea typeface="Arial"/>
                <a:cs typeface="Arial"/>
                <a:sym typeface="Arial"/>
              </a:rPr>
              <a:t>“Those who work in the world of OD know the discipline is complex and varied”.          </a:t>
            </a:r>
            <a:endParaRPr sz="1600" dirty="0">
              <a:latin typeface="Arial"/>
              <a:ea typeface="Arial"/>
              <a:cs typeface="Arial"/>
              <a:sym typeface="Arial"/>
            </a:endParaRPr>
          </a:p>
          <a:p>
            <a:pPr marL="0" indent="0">
              <a:lnSpc>
                <a:spcPct val="115000"/>
              </a:lnSpc>
              <a:spcBef>
                <a:spcPts val="1050"/>
              </a:spcBef>
              <a:buSzPts val="1100"/>
              <a:buNone/>
            </a:pPr>
            <a:r>
              <a:rPr lang="en-GB" sz="1600" dirty="0">
                <a:latin typeface="Arial"/>
                <a:ea typeface="Arial"/>
                <a:cs typeface="Arial"/>
                <a:sym typeface="Arial"/>
              </a:rPr>
              <a:t>OD practitioners’ remits include: recruitment, </a:t>
            </a:r>
            <a:r>
              <a:rPr lang="en-GB" sz="1600" b="1" dirty="0">
                <a:latin typeface="Arial"/>
                <a:ea typeface="Arial"/>
                <a:cs typeface="Arial"/>
                <a:sym typeface="Arial"/>
              </a:rPr>
              <a:t>diversity</a:t>
            </a:r>
            <a:r>
              <a:rPr lang="en-GB" sz="1600" dirty="0">
                <a:latin typeface="Arial"/>
                <a:ea typeface="Arial"/>
                <a:cs typeface="Arial"/>
                <a:sym typeface="Arial"/>
              </a:rPr>
              <a:t>, learning, </a:t>
            </a:r>
            <a:r>
              <a:rPr lang="en-GB" sz="1600" b="1" dirty="0">
                <a:latin typeface="Arial"/>
                <a:ea typeface="Arial"/>
                <a:cs typeface="Arial"/>
                <a:sym typeface="Arial"/>
              </a:rPr>
              <a:t>talent</a:t>
            </a:r>
            <a:r>
              <a:rPr lang="en-GB" sz="1600" dirty="0">
                <a:latin typeface="Arial"/>
                <a:ea typeface="Arial"/>
                <a:cs typeface="Arial"/>
                <a:sym typeface="Arial"/>
              </a:rPr>
              <a:t>, reward and internal communication. </a:t>
            </a:r>
            <a:endParaRPr sz="1600" dirty="0">
              <a:latin typeface="Arial"/>
              <a:ea typeface="Arial"/>
              <a:cs typeface="Arial"/>
              <a:sym typeface="Arial"/>
            </a:endParaRPr>
          </a:p>
          <a:p>
            <a:pPr marL="0" indent="0">
              <a:lnSpc>
                <a:spcPct val="115000"/>
              </a:lnSpc>
              <a:spcBef>
                <a:spcPts val="1050"/>
              </a:spcBef>
              <a:buSzPts val="1100"/>
              <a:buNone/>
            </a:pPr>
            <a:r>
              <a:rPr lang="en-GB" sz="1600" dirty="0">
                <a:latin typeface="Arial"/>
                <a:ea typeface="Arial"/>
                <a:cs typeface="Arial"/>
                <a:sym typeface="Arial"/>
              </a:rPr>
              <a:t>“An OD practitioner should take a </a:t>
            </a:r>
            <a:r>
              <a:rPr lang="en-GB" sz="1600" b="1" dirty="0">
                <a:latin typeface="Arial"/>
                <a:ea typeface="Arial"/>
                <a:cs typeface="Arial"/>
                <a:sym typeface="Arial"/>
              </a:rPr>
              <a:t>systems approach, </a:t>
            </a:r>
            <a:r>
              <a:rPr lang="en-GB" sz="1600" dirty="0">
                <a:latin typeface="Arial"/>
                <a:ea typeface="Arial"/>
                <a:cs typeface="Arial"/>
                <a:sym typeface="Arial"/>
              </a:rPr>
              <a:t>consider all the knock-on factors in their work to make the most impact. Each of the </a:t>
            </a:r>
            <a:r>
              <a:rPr lang="en-GB" sz="1600" b="1" dirty="0">
                <a:latin typeface="Arial"/>
                <a:ea typeface="Arial"/>
                <a:cs typeface="Arial"/>
                <a:sym typeface="Arial"/>
              </a:rPr>
              <a:t>component parts </a:t>
            </a:r>
            <a:r>
              <a:rPr lang="en-GB" sz="1600" dirty="0">
                <a:latin typeface="Arial"/>
                <a:ea typeface="Arial"/>
                <a:cs typeface="Arial"/>
                <a:sym typeface="Arial"/>
              </a:rPr>
              <a:t>of OD will be affected in a range of ways.</a:t>
            </a:r>
            <a:endParaRPr sz="1600" dirty="0">
              <a:latin typeface="Arial"/>
              <a:ea typeface="Arial"/>
              <a:cs typeface="Arial"/>
              <a:sym typeface="Arial"/>
            </a:endParaRPr>
          </a:p>
          <a:p>
            <a:pPr marL="0" indent="0">
              <a:lnSpc>
                <a:spcPct val="115000"/>
              </a:lnSpc>
              <a:spcBef>
                <a:spcPts val="1050"/>
              </a:spcBef>
              <a:buSzPts val="1100"/>
              <a:buNone/>
            </a:pPr>
            <a:r>
              <a:rPr lang="en-GB" sz="1600" dirty="0">
                <a:latin typeface="Arial"/>
                <a:ea typeface="Arial"/>
                <a:cs typeface="Arial"/>
                <a:sym typeface="Arial"/>
              </a:rPr>
              <a:t>In most workplaces, OD has seen a number of significant changes due to COVID-19. The ways in which we </a:t>
            </a:r>
            <a:r>
              <a:rPr lang="en-GB" sz="1600" b="1" dirty="0">
                <a:latin typeface="Arial"/>
                <a:ea typeface="Arial"/>
                <a:cs typeface="Arial"/>
                <a:sym typeface="Arial"/>
              </a:rPr>
              <a:t>attract, retain, develop and engage the workforce</a:t>
            </a:r>
            <a:r>
              <a:rPr lang="en-GB" sz="1600" dirty="0">
                <a:latin typeface="Arial"/>
                <a:ea typeface="Arial"/>
                <a:cs typeface="Arial"/>
                <a:sym typeface="Arial"/>
              </a:rPr>
              <a:t> have shifted, with the events of 2020 being the tipping point.</a:t>
            </a:r>
            <a:endParaRPr sz="1600" dirty="0">
              <a:latin typeface="Arial"/>
              <a:ea typeface="Arial"/>
              <a:cs typeface="Arial"/>
              <a:sym typeface="Arial"/>
            </a:endParaRPr>
          </a:p>
          <a:p>
            <a:pPr marL="0" indent="0">
              <a:lnSpc>
                <a:spcPct val="115000"/>
              </a:lnSpc>
              <a:spcBef>
                <a:spcPts val="1050"/>
              </a:spcBef>
              <a:buSzPts val="1100"/>
              <a:buNone/>
            </a:pPr>
            <a:r>
              <a:rPr lang="en-GB" sz="1600" b="1" dirty="0">
                <a:latin typeface="Arial"/>
                <a:ea typeface="Arial"/>
                <a:cs typeface="Arial"/>
                <a:sym typeface="Arial"/>
              </a:rPr>
              <a:t>Transitioning </a:t>
            </a:r>
            <a:r>
              <a:rPr lang="en-GB" sz="1600" dirty="0">
                <a:latin typeface="Arial"/>
                <a:ea typeface="Arial"/>
                <a:cs typeface="Arial"/>
                <a:sym typeface="Arial"/>
              </a:rPr>
              <a:t>to new ways of working will require careful management</a:t>
            </a:r>
            <a:r>
              <a:rPr lang="en-GB" sz="1600" b="1" dirty="0">
                <a:latin typeface="Arial"/>
                <a:ea typeface="Arial"/>
                <a:cs typeface="Arial"/>
                <a:sym typeface="Arial"/>
              </a:rPr>
              <a:t> and leadership</a:t>
            </a:r>
            <a:r>
              <a:rPr lang="en-GB" sz="1600" dirty="0">
                <a:latin typeface="Arial"/>
                <a:ea typeface="Arial"/>
                <a:cs typeface="Arial"/>
                <a:sym typeface="Arial"/>
              </a:rPr>
              <a:t>. The right balance needs to be struck between using in-house, interim and contract labour. </a:t>
            </a:r>
            <a:r>
              <a:rPr lang="en-GB" sz="1600" b="1" dirty="0">
                <a:latin typeface="Arial"/>
                <a:ea typeface="Arial"/>
                <a:cs typeface="Arial"/>
                <a:sym typeface="Arial"/>
              </a:rPr>
              <a:t>OD practitioners with experience in culture and behaviour change will find themselves a sought-after resource.”</a:t>
            </a:r>
          </a:p>
          <a:p>
            <a:pPr marL="0" indent="0">
              <a:lnSpc>
                <a:spcPct val="115000"/>
              </a:lnSpc>
              <a:spcBef>
                <a:spcPts val="1050"/>
              </a:spcBef>
              <a:buSzPts val="1100"/>
              <a:buNone/>
            </a:pPr>
            <a:endParaRPr lang="en-GB" sz="1600" b="1" dirty="0">
              <a:latin typeface="Arial"/>
              <a:ea typeface="Arial"/>
              <a:cs typeface="Arial"/>
              <a:sym typeface="Arial"/>
            </a:endParaRPr>
          </a:p>
          <a:p>
            <a:pPr marL="0" indent="0">
              <a:lnSpc>
                <a:spcPct val="115000"/>
              </a:lnSpc>
              <a:spcBef>
                <a:spcPts val="1050"/>
              </a:spcBef>
              <a:buSzPts val="1100"/>
              <a:buNone/>
            </a:pPr>
            <a:r>
              <a:rPr lang="en-GB" sz="1350" dirty="0">
                <a:latin typeface="Arial"/>
                <a:ea typeface="Arial"/>
                <a:cs typeface="Arial"/>
                <a:sym typeface="Arial"/>
              </a:rPr>
              <a:t>https://www.cipd.co.uk/knowledge/strategy/organisational-development/thought-pieces/leading-changing-world</a:t>
            </a:r>
            <a:endParaRPr sz="1350" dirty="0">
              <a:highlight>
                <a:srgbClr val="FEFEFE"/>
              </a:highlight>
              <a:latin typeface="Arial"/>
              <a:ea typeface="Arial"/>
              <a:cs typeface="Arial"/>
              <a:sym typeface="Arial"/>
            </a:endParaRPr>
          </a:p>
          <a:p>
            <a:pPr indent="-171450">
              <a:buNone/>
            </a:pPr>
            <a:endParaRPr sz="1350" dirty="0">
              <a:highlight>
                <a:srgbClr val="FEFEFE"/>
              </a:highlight>
              <a:latin typeface="Arial"/>
              <a:ea typeface="Arial"/>
              <a:cs typeface="Arial"/>
              <a:sym typeface="Arial"/>
            </a:endParaRPr>
          </a:p>
        </p:txBody>
      </p:sp>
      <p:pic>
        <p:nvPicPr>
          <p:cNvPr id="5" name="Google Shape;90;p13">
            <a:extLst>
              <a:ext uri="{FF2B5EF4-FFF2-40B4-BE49-F238E27FC236}">
                <a16:creationId xmlns:a16="http://schemas.microsoft.com/office/drawing/2014/main" id="{6F6EC92B-A885-49CC-9DD5-32E887668BEE}"/>
              </a:ext>
            </a:extLst>
          </p:cNvPr>
          <p:cNvPicPr preferRelativeResize="0"/>
          <p:nvPr/>
        </p:nvPicPr>
        <p:blipFill rotWithShape="1">
          <a:blip r:embed="rId3">
            <a:alphaModFix/>
          </a:blip>
          <a:srcRect/>
          <a:stretch/>
        </p:blipFill>
        <p:spPr>
          <a:xfrm>
            <a:off x="6618521" y="249694"/>
            <a:ext cx="2308411" cy="12151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txBox="1">
            <a:spLocks noGrp="1"/>
          </p:cNvSpPr>
          <p:nvPr>
            <p:ph type="title"/>
          </p:nvPr>
        </p:nvSpPr>
        <p:spPr>
          <a:xfrm>
            <a:off x="217068" y="1048901"/>
            <a:ext cx="7886700" cy="994275"/>
          </a:xfrm>
          <a:prstGeom prst="rect">
            <a:avLst/>
          </a:prstGeom>
          <a:noFill/>
          <a:ln>
            <a:noFill/>
          </a:ln>
        </p:spPr>
        <p:txBody>
          <a:bodyPr spcFirstLastPara="1" wrap="square" lIns="68569" tIns="34275" rIns="68569" bIns="34275" anchor="ctr" anchorCtr="0">
            <a:normAutofit fontScale="90000"/>
          </a:bodyPr>
          <a:lstStyle/>
          <a:p>
            <a:r>
              <a:rPr lang="en-GB" dirty="0"/>
              <a:t>NIHR EVIDENCE: LONG COVID														</a:t>
            </a:r>
            <a:endParaRPr dirty="0"/>
          </a:p>
        </p:txBody>
      </p:sp>
      <p:sp>
        <p:nvSpPr>
          <p:cNvPr id="196" name="Google Shape;196;p23"/>
          <p:cNvSpPr txBox="1">
            <a:spLocks noGrp="1"/>
          </p:cNvSpPr>
          <p:nvPr>
            <p:ph type="body" idx="1"/>
          </p:nvPr>
        </p:nvSpPr>
        <p:spPr>
          <a:xfrm>
            <a:off x="628650" y="1900719"/>
            <a:ext cx="7886700" cy="4561726"/>
          </a:xfrm>
          <a:prstGeom prst="rect">
            <a:avLst/>
          </a:prstGeom>
          <a:noFill/>
          <a:ln>
            <a:noFill/>
          </a:ln>
        </p:spPr>
        <p:txBody>
          <a:bodyPr spcFirstLastPara="1" wrap="square" lIns="68569" tIns="34275" rIns="68569" bIns="34275" anchor="t" anchorCtr="0">
            <a:normAutofit fontScale="85000" lnSpcReduction="20000"/>
          </a:bodyPr>
          <a:lstStyle/>
          <a:p>
            <a:pPr indent="-171450">
              <a:lnSpc>
                <a:spcPct val="110000"/>
              </a:lnSpc>
              <a:buSzPct val="58395"/>
              <a:buNone/>
            </a:pPr>
            <a:r>
              <a:rPr lang="en-GB" sz="2200" dirty="0">
                <a:solidFill>
                  <a:srgbClr val="0A0A0A"/>
                </a:solidFill>
                <a:highlight>
                  <a:srgbClr val="FEFEFE"/>
                </a:highlight>
                <a:latin typeface="Arial"/>
                <a:ea typeface="Arial"/>
                <a:cs typeface="Arial"/>
                <a:sym typeface="Arial"/>
              </a:rPr>
              <a:t>Whilst there is a growing list of symptoms associated with Long Covid, we know little about </a:t>
            </a:r>
            <a:r>
              <a:rPr lang="en-GB" sz="2200" b="1" dirty="0">
                <a:solidFill>
                  <a:srgbClr val="0A0A0A"/>
                </a:solidFill>
                <a:highlight>
                  <a:srgbClr val="FEFEFE"/>
                </a:highlight>
                <a:latin typeface="Arial"/>
                <a:ea typeface="Arial"/>
                <a:cs typeface="Arial"/>
                <a:sym typeface="Arial"/>
              </a:rPr>
              <a:t>different clusters and patterns</a:t>
            </a:r>
            <a:r>
              <a:rPr lang="en-GB" sz="2200" dirty="0">
                <a:solidFill>
                  <a:srgbClr val="0A0A0A"/>
                </a:solidFill>
                <a:highlight>
                  <a:srgbClr val="FEFEFE"/>
                </a:highlight>
                <a:latin typeface="Arial"/>
                <a:ea typeface="Arial"/>
                <a:cs typeface="Arial"/>
                <a:sym typeface="Arial"/>
              </a:rPr>
              <a:t> of symptoms (sometimes described as phenotypes, syndromes or clusters). </a:t>
            </a:r>
          </a:p>
          <a:p>
            <a:pPr indent="-171450">
              <a:lnSpc>
                <a:spcPct val="110000"/>
              </a:lnSpc>
              <a:buSzPct val="58395"/>
              <a:buNone/>
            </a:pPr>
            <a:endParaRPr sz="2200" dirty="0">
              <a:solidFill>
                <a:srgbClr val="0A0A0A"/>
              </a:solidFill>
              <a:highlight>
                <a:srgbClr val="FEFEFE"/>
              </a:highlight>
              <a:latin typeface="Arial"/>
              <a:ea typeface="Arial"/>
              <a:cs typeface="Arial"/>
              <a:sym typeface="Arial"/>
            </a:endParaRPr>
          </a:p>
          <a:p>
            <a:pPr indent="-171450">
              <a:lnSpc>
                <a:spcPct val="110000"/>
              </a:lnSpc>
              <a:buSzPct val="58395"/>
              <a:buNone/>
            </a:pPr>
            <a:r>
              <a:rPr lang="en-GB" sz="2200" dirty="0">
                <a:solidFill>
                  <a:srgbClr val="0A0A0A"/>
                </a:solidFill>
                <a:highlight>
                  <a:srgbClr val="FEFEFE"/>
                </a:highlight>
                <a:latin typeface="Arial"/>
                <a:ea typeface="Arial"/>
                <a:cs typeface="Arial"/>
                <a:sym typeface="Arial"/>
              </a:rPr>
              <a:t>There is increasing evidence of </a:t>
            </a:r>
            <a:r>
              <a:rPr lang="en-GB" sz="2200" b="1" dirty="0">
                <a:solidFill>
                  <a:srgbClr val="0A0A0A"/>
                </a:solidFill>
                <a:highlight>
                  <a:srgbClr val="FEFEFE"/>
                </a:highlight>
                <a:latin typeface="Arial"/>
                <a:ea typeface="Arial"/>
                <a:cs typeface="Arial"/>
                <a:sym typeface="Arial"/>
              </a:rPr>
              <a:t>organ impairment </a:t>
            </a:r>
            <a:r>
              <a:rPr lang="en-GB" sz="2200" dirty="0">
                <a:solidFill>
                  <a:srgbClr val="0A0A0A"/>
                </a:solidFill>
                <a:highlight>
                  <a:srgbClr val="FEFEFE"/>
                </a:highlight>
                <a:latin typeface="Arial"/>
                <a:ea typeface="Arial"/>
                <a:cs typeface="Arial"/>
                <a:sym typeface="Arial"/>
              </a:rPr>
              <a:t>in both people who were admitted to hospital and those who stayed at home. </a:t>
            </a:r>
          </a:p>
          <a:p>
            <a:pPr indent="-171450">
              <a:lnSpc>
                <a:spcPct val="110000"/>
              </a:lnSpc>
              <a:buSzPct val="58395"/>
              <a:buNone/>
            </a:pPr>
            <a:endParaRPr sz="2200" dirty="0">
              <a:solidFill>
                <a:srgbClr val="0A0A0A"/>
              </a:solidFill>
              <a:highlight>
                <a:srgbClr val="FEFEFE"/>
              </a:highlight>
              <a:latin typeface="Arial"/>
              <a:ea typeface="Arial"/>
              <a:cs typeface="Arial"/>
              <a:sym typeface="Arial"/>
            </a:endParaRPr>
          </a:p>
          <a:p>
            <a:pPr indent="-171450">
              <a:lnSpc>
                <a:spcPct val="110000"/>
              </a:lnSpc>
              <a:buSzPct val="58395"/>
              <a:buNone/>
            </a:pPr>
            <a:r>
              <a:rPr lang="en-GB" sz="2200" dirty="0">
                <a:solidFill>
                  <a:srgbClr val="0A0A0A"/>
                </a:solidFill>
                <a:highlight>
                  <a:srgbClr val="FEFEFE"/>
                </a:highlight>
                <a:latin typeface="Arial"/>
                <a:ea typeface="Arial"/>
                <a:cs typeface="Arial"/>
                <a:sym typeface="Arial"/>
              </a:rPr>
              <a:t>The limited evidence of correlation between past history and current pathology would suggest a </a:t>
            </a:r>
            <a:r>
              <a:rPr lang="en-GB" sz="2200" b="1" dirty="0">
                <a:solidFill>
                  <a:srgbClr val="0A0A0A"/>
                </a:solidFill>
                <a:highlight>
                  <a:srgbClr val="FEFEFE"/>
                </a:highlight>
                <a:latin typeface="Arial"/>
                <a:ea typeface="Arial"/>
                <a:cs typeface="Arial"/>
                <a:sym typeface="Arial"/>
              </a:rPr>
              <a:t>need to investigate anyone with persistent symptoms</a:t>
            </a:r>
            <a:r>
              <a:rPr lang="en-GB" sz="2200" dirty="0">
                <a:solidFill>
                  <a:srgbClr val="0A0A0A"/>
                </a:solidFill>
                <a:highlight>
                  <a:srgbClr val="FEFEFE"/>
                </a:highlight>
                <a:latin typeface="Arial"/>
                <a:ea typeface="Arial"/>
                <a:cs typeface="Arial"/>
                <a:sym typeface="Arial"/>
              </a:rPr>
              <a:t>, including those who were never admitted to hospital.</a:t>
            </a:r>
          </a:p>
          <a:p>
            <a:pPr indent="-171450">
              <a:buSzPct val="58395"/>
              <a:buNone/>
            </a:pPr>
            <a:endParaRPr lang="en-GB" sz="3587" dirty="0">
              <a:solidFill>
                <a:srgbClr val="0A0A0A"/>
              </a:solidFill>
              <a:highlight>
                <a:srgbClr val="FEFEFE"/>
              </a:highlight>
              <a:latin typeface="Arial"/>
              <a:ea typeface="Arial"/>
              <a:cs typeface="Arial"/>
              <a:sym typeface="Arial"/>
            </a:endParaRPr>
          </a:p>
          <a:p>
            <a:pPr indent="-171450">
              <a:buSzPct val="66739"/>
              <a:buNone/>
            </a:pPr>
            <a:endParaRPr sz="2023" dirty="0">
              <a:solidFill>
                <a:srgbClr val="0A0A0A"/>
              </a:solidFill>
              <a:highlight>
                <a:srgbClr val="FEFEFE"/>
              </a:highlight>
              <a:latin typeface="Arial"/>
              <a:ea typeface="Arial"/>
              <a:cs typeface="Arial"/>
              <a:sym typeface="Arial"/>
            </a:endParaRPr>
          </a:p>
          <a:p>
            <a:pPr indent="-171450">
              <a:buSzPct val="66739"/>
              <a:buNone/>
            </a:pPr>
            <a:r>
              <a:rPr lang="en-GB" sz="1500" dirty="0">
                <a:solidFill>
                  <a:srgbClr val="0A0A0A"/>
                </a:solidFill>
                <a:highlight>
                  <a:srgbClr val="FEFEFE"/>
                </a:highlight>
                <a:latin typeface="Arial"/>
                <a:ea typeface="Arial"/>
                <a:cs typeface="Arial"/>
                <a:sym typeface="Arial"/>
              </a:rPr>
              <a:t>https://evidence.nihr.ac.uk/themedreview/living-with-covid19-second-review/</a:t>
            </a:r>
            <a:endParaRPr sz="1500" dirty="0">
              <a:solidFill>
                <a:srgbClr val="0A0A0A"/>
              </a:solidFill>
              <a:highlight>
                <a:srgbClr val="FEFEFE"/>
              </a:highlight>
              <a:latin typeface="Arial"/>
              <a:ea typeface="Arial"/>
              <a:cs typeface="Arial"/>
              <a:sym typeface="Arial"/>
            </a:endParaRPr>
          </a:p>
          <a:p>
            <a:pPr indent="-171450">
              <a:buSzPct val="59016"/>
              <a:buNone/>
            </a:pPr>
            <a:endParaRPr sz="2288" dirty="0">
              <a:solidFill>
                <a:srgbClr val="0A0A0A"/>
              </a:solidFill>
              <a:highlight>
                <a:srgbClr val="FEFEFE"/>
              </a:highlight>
              <a:latin typeface="Arial"/>
              <a:ea typeface="Arial"/>
              <a:cs typeface="Arial"/>
              <a:sym typeface="Arial"/>
            </a:endParaRPr>
          </a:p>
        </p:txBody>
      </p:sp>
      <p:pic>
        <p:nvPicPr>
          <p:cNvPr id="5" name="Google Shape;90;p13">
            <a:extLst>
              <a:ext uri="{FF2B5EF4-FFF2-40B4-BE49-F238E27FC236}">
                <a16:creationId xmlns:a16="http://schemas.microsoft.com/office/drawing/2014/main" id="{D7B05185-615D-4EF5-A349-28DDA4B08FE5}"/>
              </a:ext>
            </a:extLst>
          </p:cNvPr>
          <p:cNvPicPr preferRelativeResize="0"/>
          <p:nvPr/>
        </p:nvPicPr>
        <p:blipFill rotWithShape="1">
          <a:blip r:embed="rId3">
            <a:alphaModFix/>
          </a:blip>
          <a:srcRect/>
          <a:stretch/>
        </p:blipFill>
        <p:spPr>
          <a:xfrm>
            <a:off x="6618521" y="249694"/>
            <a:ext cx="2308411" cy="12151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4187" y="1751585"/>
            <a:ext cx="1938542" cy="1800000"/>
          </a:xfrm>
          <a:prstGeom prst="rect">
            <a:avLst/>
          </a:prstGeom>
          <a:gradFill>
            <a:gsLst>
              <a:gs pos="0">
                <a:srgbClr val="520D5D"/>
              </a:gs>
              <a:gs pos="100000">
                <a:srgbClr val="DA1D5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Charlotte Chedeville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dirty="0">
                <a:solidFill>
                  <a:srgbClr val="FFFFFF"/>
                </a:solidFill>
                <a:latin typeface="Arial" panose="020B0604020202020204" pitchFamily="34" charset="0"/>
                <a:cs typeface="Arial" panose="020B0604020202020204" pitchFamily="34" charset="0"/>
              </a:rPr>
              <a:t>Senior Programme and Project Manager</a:t>
            </a: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b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CIPD Middle East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Rectangle 7"/>
          <p:cNvSpPr/>
          <p:nvPr/>
        </p:nvSpPr>
        <p:spPr>
          <a:xfrm>
            <a:off x="2437880" y="1729974"/>
            <a:ext cx="1938542" cy="1843223"/>
          </a:xfrm>
          <a:prstGeom prst="rect">
            <a:avLst/>
          </a:prstGeom>
          <a:solidFill>
            <a:srgbClr val="520D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1400" dirty="0">
                <a:solidFill>
                  <a:srgbClr val="FFFFFF"/>
                </a:solidFill>
                <a:latin typeface="Arial"/>
                <a:cs typeface="Arial"/>
              </a:rPr>
              <a:t>Rachel Suff</a:t>
            </a:r>
            <a:endParaRPr lang="en-GB"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algn="ctr">
              <a:defRPr/>
            </a:pPr>
            <a:r>
              <a:rPr lang="en-GB" sz="1400" kern="1200" dirty="0">
                <a:solidFill>
                  <a:srgbClr val="FFFFFF"/>
                </a:solidFill>
                <a:latin typeface="Arial"/>
                <a:cs typeface="Arial"/>
              </a:rPr>
              <a:t>Senior Employee Relations Adviser</a:t>
            </a:r>
            <a:r>
              <a:rPr kumimoji="0" lang="en-GB" sz="1400" b="0" i="0" u="none" strike="noStrike" kern="1200" cap="none" spc="0" normalizeH="0" baseline="0" noProof="0" dirty="0">
                <a:ln>
                  <a:noFill/>
                </a:ln>
                <a:solidFill>
                  <a:srgbClr val="FFFFFF"/>
                </a:solidFill>
                <a:effectLst/>
                <a:uLnTx/>
                <a:uFillTx/>
                <a:latin typeface="Arial"/>
                <a:cs typeface="Arial"/>
              </a:rPr>
              <a:t>,</a:t>
            </a:r>
            <a:br>
              <a:rPr lang="en-GB" sz="1400" dirty="0">
                <a:latin typeface="Arial" panose="020B0604020202020204" pitchFamily="34" charset="0"/>
                <a:cs typeface="Arial" panose="020B0604020202020204" pitchFamily="34" charset="0"/>
              </a:rPr>
            </a:br>
            <a:r>
              <a:rPr kumimoji="0" lang="en-GB" sz="1400" b="0" i="0" u="none" strike="noStrike" kern="1200" cap="none" spc="0" normalizeH="0" baseline="0" noProof="0" dirty="0">
                <a:ln>
                  <a:noFill/>
                </a:ln>
                <a:solidFill>
                  <a:srgbClr val="FFFFFF"/>
                </a:solidFill>
                <a:effectLst/>
                <a:uLnTx/>
                <a:uFillTx/>
                <a:latin typeface="Arial"/>
                <a:cs typeface="Arial"/>
              </a:rPr>
              <a:t>CIPD</a:t>
            </a:r>
            <a:r>
              <a:rPr lang="en-GB" sz="1400" dirty="0">
                <a:solidFill>
                  <a:srgbClr val="FFFFFF"/>
                </a:solidFill>
                <a:latin typeface="Arial"/>
                <a:cs typeface="Arial"/>
              </a:rPr>
              <a:t> </a:t>
            </a:r>
            <a:endParaRPr lang="en-GB"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E381B693-15BE-4B77-B737-2D7D33BC8FA0}"/>
              </a:ext>
            </a:extLst>
          </p:cNvPr>
          <p:cNvSpPr txBox="1">
            <a:spLocks/>
          </p:cNvSpPr>
          <p:nvPr/>
        </p:nvSpPr>
        <p:spPr>
          <a:xfrm>
            <a:off x="529846" y="379828"/>
            <a:ext cx="7886700" cy="1231200"/>
          </a:xfrm>
          <a:prstGeom prst="rect">
            <a:avLst/>
          </a:prstGeom>
        </p:spPr>
        <p:txBody>
          <a:bodyPr/>
          <a:lstStyle>
            <a:lvl1pPr algn="l" defTabSz="914400" rtl="0" eaLnBrk="1" latinLnBrk="0" hangingPunct="1">
              <a:lnSpc>
                <a:spcPct val="90000"/>
              </a:lnSpc>
              <a:spcBef>
                <a:spcPct val="0"/>
              </a:spcBef>
              <a:buNone/>
              <a:defRPr sz="3800" kern="1200">
                <a:solidFill>
                  <a:srgbClr val="520D5D"/>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a:ln>
                  <a:noFill/>
                </a:ln>
                <a:solidFill>
                  <a:srgbClr val="520D5D"/>
                </a:solidFill>
                <a:effectLst/>
                <a:uLnTx/>
                <a:uFillTx/>
                <a:latin typeface="Arial" panose="020B0604020202020204" pitchFamily="34" charset="0"/>
                <a:ea typeface="+mj-ea"/>
                <a:cs typeface="Arial" panose="020B0604020202020204" pitchFamily="34" charset="0"/>
              </a:rPr>
              <a:t>Today’s speakers</a:t>
            </a:r>
          </a:p>
        </p:txBody>
      </p:sp>
      <p:sp>
        <p:nvSpPr>
          <p:cNvPr id="11" name="Rectangle 10">
            <a:extLst>
              <a:ext uri="{FF2B5EF4-FFF2-40B4-BE49-F238E27FC236}">
                <a16:creationId xmlns:a16="http://schemas.microsoft.com/office/drawing/2014/main" id="{8ADCE21D-F195-440D-B566-A4D1CAB4D058}"/>
              </a:ext>
            </a:extLst>
          </p:cNvPr>
          <p:cNvSpPr/>
          <p:nvPr/>
        </p:nvSpPr>
        <p:spPr>
          <a:xfrm>
            <a:off x="4581572" y="1751585"/>
            <a:ext cx="1938542" cy="1800000"/>
          </a:xfrm>
          <a:prstGeom prst="rect">
            <a:avLst/>
          </a:prstGeom>
          <a:gradFill>
            <a:gsLst>
              <a:gs pos="0">
                <a:srgbClr val="520D5D"/>
              </a:gs>
              <a:gs pos="100000">
                <a:srgbClr val="DA1D5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rgbClr val="FFFFFF"/>
                </a:solidFill>
                <a:latin typeface="Arial"/>
                <a:cs typeface="Arial"/>
              </a:rPr>
              <a:t>Steve Boorman</a:t>
            </a:r>
            <a:endParaRPr lang="en-GB" sz="1400" dirty="0">
              <a:solidFill>
                <a:srgbClr val="FFFFFF"/>
              </a:solidFill>
              <a:latin typeface="Arial" panose="020B0604020202020204" pitchFamily="34" charset="0"/>
              <a:cs typeface="Arial" panose="020B0604020202020204" pitchFamily="34" charset="0"/>
            </a:endParaRPr>
          </a:p>
          <a:p>
            <a:pPr lvl="0" algn="ctr"/>
            <a:endParaRPr lang="en-GB" sz="1400" dirty="0">
              <a:solidFill>
                <a:srgbClr val="FFFFFF"/>
              </a:solidFill>
              <a:latin typeface="Arial" panose="020B0604020202020204" pitchFamily="34" charset="0"/>
              <a:cs typeface="Arial" panose="020B0604020202020204" pitchFamily="34" charset="0"/>
            </a:endParaRPr>
          </a:p>
          <a:p>
            <a:pPr algn="ctr"/>
            <a:r>
              <a:rPr lang="en-GB" sz="1400" dirty="0">
                <a:solidFill>
                  <a:srgbClr val="FFFFFF"/>
                </a:solidFill>
                <a:latin typeface="Arial"/>
                <a:cs typeface="Arial"/>
              </a:rPr>
              <a:t>Director of Employee Health, </a:t>
            </a:r>
            <a:r>
              <a:rPr lang="en-GB" sz="1400" dirty="0" err="1">
                <a:solidFill>
                  <a:srgbClr val="FFFFFF"/>
                </a:solidFill>
                <a:latin typeface="Arial"/>
                <a:cs typeface="Arial"/>
              </a:rPr>
              <a:t>Empactis</a:t>
            </a:r>
            <a:endParaRPr lang="en-GB" sz="1400" b="0" i="0" u="none" strike="noStrike" kern="1200" cap="none" spc="0" normalizeH="0" baseline="0" noProof="0" dirty="0">
              <a:ln>
                <a:noFill/>
              </a:ln>
              <a:solidFill>
                <a:srgbClr val="FFFFFF"/>
              </a:solidFill>
              <a:effectLst/>
              <a:uLnTx/>
              <a:uFillTx/>
              <a:latin typeface="Arial"/>
              <a:cs typeface="Arial"/>
            </a:endParaRPr>
          </a:p>
        </p:txBody>
      </p:sp>
      <p:sp>
        <p:nvSpPr>
          <p:cNvPr id="12" name="Rectangle 11">
            <a:extLst>
              <a:ext uri="{FF2B5EF4-FFF2-40B4-BE49-F238E27FC236}">
                <a16:creationId xmlns:a16="http://schemas.microsoft.com/office/drawing/2014/main" id="{6BDCB25A-D333-4AA7-B362-5BD6D4A6EA3C}"/>
              </a:ext>
            </a:extLst>
          </p:cNvPr>
          <p:cNvSpPr/>
          <p:nvPr/>
        </p:nvSpPr>
        <p:spPr>
          <a:xfrm>
            <a:off x="6725265" y="1754931"/>
            <a:ext cx="2106203" cy="1800000"/>
          </a:xfrm>
          <a:prstGeom prst="rect">
            <a:avLst/>
          </a:prstGeom>
          <a:solidFill>
            <a:srgbClr val="520D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rgbClr val="FFFFFF"/>
                </a:solidFill>
                <a:latin typeface="Arial"/>
                <a:cs typeface="Arial"/>
              </a:rPr>
              <a:t>Dr Jo </a:t>
            </a:r>
            <a:r>
              <a:rPr lang="en-GB" sz="1400" dirty="0" err="1">
                <a:solidFill>
                  <a:srgbClr val="FFFFFF"/>
                </a:solidFill>
                <a:latin typeface="Arial"/>
                <a:cs typeface="Arial"/>
              </a:rPr>
              <a:t>Yarker</a:t>
            </a:r>
            <a:endParaRPr lang="en-GB" sz="1400" dirty="0">
              <a:solidFill>
                <a:srgbClr val="FFFFFF"/>
              </a:solidFill>
              <a:latin typeface="Arial" panose="020B0604020202020204" pitchFamily="34" charset="0"/>
              <a:cs typeface="Arial" panose="020B0604020202020204" pitchFamily="34" charset="0"/>
            </a:endParaRPr>
          </a:p>
          <a:p>
            <a:pPr lvl="0" algn="ctr"/>
            <a:endParaRPr lang="en-GB" sz="1400" dirty="0">
              <a:solidFill>
                <a:srgbClr val="FFFFFF"/>
              </a:solidFill>
              <a:latin typeface="Arial" panose="020B0604020202020204" pitchFamily="34" charset="0"/>
              <a:cs typeface="Arial" panose="020B0604020202020204" pitchFamily="34" charset="0"/>
            </a:endParaRPr>
          </a:p>
          <a:p>
            <a:pPr algn="ctr"/>
            <a:r>
              <a:rPr lang="en-GB" sz="1400" dirty="0">
                <a:solidFill>
                  <a:srgbClr val="FFFFFF"/>
                </a:solidFill>
                <a:latin typeface="Arial"/>
                <a:cs typeface="Arial"/>
              </a:rPr>
              <a:t>Director of Affinity Health at Work and Senior Lecturer, </a:t>
            </a:r>
            <a:r>
              <a:rPr lang="en-GB" sz="1400" dirty="0" err="1">
                <a:solidFill>
                  <a:srgbClr val="FFFFFF"/>
                </a:solidFill>
                <a:latin typeface="Arial"/>
                <a:cs typeface="Arial"/>
              </a:rPr>
              <a:t>Birbeck</a:t>
            </a:r>
            <a:r>
              <a:rPr lang="en-GB" sz="1400" dirty="0">
                <a:solidFill>
                  <a:srgbClr val="FFFFFF"/>
                </a:solidFill>
                <a:latin typeface="Arial"/>
                <a:cs typeface="Arial"/>
              </a:rPr>
              <a:t> University of London</a:t>
            </a:r>
          </a:p>
        </p:txBody>
      </p:sp>
      <p:sp>
        <p:nvSpPr>
          <p:cNvPr id="16" name="Rectangle 15">
            <a:extLst>
              <a:ext uri="{FF2B5EF4-FFF2-40B4-BE49-F238E27FC236}">
                <a16:creationId xmlns:a16="http://schemas.microsoft.com/office/drawing/2014/main" id="{9DED8A78-A890-4DCA-A591-B92A387AD91A}"/>
              </a:ext>
            </a:extLst>
          </p:cNvPr>
          <p:cNvSpPr/>
          <p:nvPr/>
        </p:nvSpPr>
        <p:spPr>
          <a:xfrm>
            <a:off x="2437880" y="3718537"/>
            <a:ext cx="1938542" cy="1843223"/>
          </a:xfrm>
          <a:prstGeom prst="rect">
            <a:avLst/>
          </a:prstGeom>
          <a:solidFill>
            <a:srgbClr val="520D5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GB" sz="1400" dirty="0">
                <a:solidFill>
                  <a:srgbClr val="FFFFFF"/>
                </a:solidFill>
                <a:latin typeface="Arial"/>
                <a:cs typeface="Arial"/>
              </a:rPr>
              <a:t>Lesley </a:t>
            </a:r>
            <a:r>
              <a:rPr lang="en-GB" sz="1400" dirty="0" err="1">
                <a:solidFill>
                  <a:srgbClr val="FFFFFF"/>
                </a:solidFill>
                <a:latin typeface="Arial"/>
                <a:cs typeface="Arial"/>
              </a:rPr>
              <a:t>Macniven</a:t>
            </a:r>
            <a:endParaRPr lang="en-GB"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algn="ctr">
              <a:defRPr/>
            </a:pPr>
            <a:r>
              <a:rPr lang="en-GB" sz="1400" kern="1200" dirty="0">
                <a:solidFill>
                  <a:srgbClr val="FFFFFF"/>
                </a:solidFill>
                <a:latin typeface="Arial"/>
                <a:cs typeface="Arial"/>
              </a:rPr>
              <a:t>Chair of the UK Long COVID Support Employment Working Group</a:t>
            </a:r>
            <a:endParaRPr lang="en-GB"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4F6ECA40-B02E-43DE-B318-C10A8580BB94}"/>
              </a:ext>
            </a:extLst>
          </p:cNvPr>
          <p:cNvSpPr/>
          <p:nvPr/>
        </p:nvSpPr>
        <p:spPr>
          <a:xfrm>
            <a:off x="4581572" y="3740148"/>
            <a:ext cx="1938542" cy="1800000"/>
          </a:xfrm>
          <a:prstGeom prst="rect">
            <a:avLst/>
          </a:prstGeom>
          <a:gradFill>
            <a:gsLst>
              <a:gs pos="0">
                <a:srgbClr val="520D5D"/>
              </a:gs>
              <a:gs pos="100000">
                <a:srgbClr val="DA1D5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rgbClr val="FFFFFF"/>
                </a:solidFill>
                <a:latin typeface="Arial"/>
                <a:cs typeface="Arial"/>
              </a:rPr>
              <a:t>Matthew Reymes-Cole</a:t>
            </a:r>
            <a:endParaRPr lang="en-GB" sz="1400" dirty="0">
              <a:solidFill>
                <a:srgbClr val="FFFFFF"/>
              </a:solidFill>
              <a:latin typeface="Arial" panose="020B0604020202020204" pitchFamily="34" charset="0"/>
              <a:cs typeface="Arial" panose="020B0604020202020204" pitchFamily="34" charset="0"/>
            </a:endParaRPr>
          </a:p>
          <a:p>
            <a:pPr lvl="0" algn="ctr"/>
            <a:endParaRPr lang="en-GB" sz="1400" dirty="0">
              <a:solidFill>
                <a:srgbClr val="FFFFFF"/>
              </a:solidFill>
              <a:latin typeface="Arial" panose="020B0604020202020204" pitchFamily="34" charset="0"/>
              <a:cs typeface="Arial" panose="020B0604020202020204" pitchFamily="34" charset="0"/>
            </a:endParaRPr>
          </a:p>
          <a:p>
            <a:pPr algn="ctr"/>
            <a:r>
              <a:rPr lang="en-GB" sz="1400" dirty="0">
                <a:solidFill>
                  <a:srgbClr val="FFFFFF"/>
                </a:solidFill>
                <a:latin typeface="Arial"/>
                <a:cs typeface="Arial"/>
              </a:rPr>
              <a:t>Legal Manager, Croner</a:t>
            </a:r>
            <a:endParaRPr lang="en-GB" sz="1400" b="0" i="0" u="none" strike="noStrike" kern="1200" cap="none" spc="0" normalizeH="0" baseline="0" noProof="0" dirty="0">
              <a:ln>
                <a:noFill/>
              </a:ln>
              <a:solidFill>
                <a:srgbClr val="FFFFFF"/>
              </a:solidFill>
              <a:effectLst/>
              <a:uLnTx/>
              <a:uFillTx/>
              <a:latin typeface="Arial"/>
              <a:cs typeface="Arial"/>
            </a:endParaRPr>
          </a:p>
        </p:txBody>
      </p:sp>
    </p:spTree>
    <p:extLst>
      <p:ext uri="{BB962C8B-B14F-4D97-AF65-F5344CB8AC3E}">
        <p14:creationId xmlns:p14="http://schemas.microsoft.com/office/powerpoint/2010/main" val="3932795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cxnSp>
        <p:nvCxnSpPr>
          <p:cNvPr id="203" name="Google Shape;203;p24"/>
          <p:cNvCxnSpPr/>
          <p:nvPr/>
        </p:nvCxnSpPr>
        <p:spPr>
          <a:xfrm rot="10800000" flipH="1">
            <a:off x="422910" y="1925242"/>
            <a:ext cx="8092350" cy="14850"/>
          </a:xfrm>
          <a:prstGeom prst="straightConnector1">
            <a:avLst/>
          </a:prstGeom>
          <a:noFill/>
          <a:ln w="57150" cap="flat" cmpd="sng">
            <a:solidFill>
              <a:srgbClr val="144D88"/>
            </a:solidFill>
            <a:prstDash val="solid"/>
            <a:miter lim="800000"/>
            <a:headEnd type="none" w="sm" len="sm"/>
            <a:tailEnd type="none" w="sm" len="sm"/>
          </a:ln>
        </p:spPr>
      </p:cxnSp>
      <p:cxnSp>
        <p:nvCxnSpPr>
          <p:cNvPr id="204" name="Google Shape;204;p24"/>
          <p:cNvCxnSpPr/>
          <p:nvPr/>
        </p:nvCxnSpPr>
        <p:spPr>
          <a:xfrm rot="10800000" flipH="1">
            <a:off x="464561" y="6099384"/>
            <a:ext cx="8092350" cy="14850"/>
          </a:xfrm>
          <a:prstGeom prst="straightConnector1">
            <a:avLst/>
          </a:prstGeom>
          <a:noFill/>
          <a:ln w="9525" cap="flat" cmpd="sng">
            <a:solidFill>
              <a:srgbClr val="144D88"/>
            </a:solidFill>
            <a:prstDash val="solid"/>
            <a:miter lim="800000"/>
            <a:headEnd type="none" w="sm" len="sm"/>
            <a:tailEnd type="none" w="sm" len="sm"/>
          </a:ln>
        </p:spPr>
      </p:cxnSp>
      <p:sp>
        <p:nvSpPr>
          <p:cNvPr id="205" name="Google Shape;205;p24"/>
          <p:cNvSpPr txBox="1"/>
          <p:nvPr/>
        </p:nvSpPr>
        <p:spPr>
          <a:xfrm>
            <a:off x="8398624" y="6123588"/>
            <a:ext cx="345786" cy="276969"/>
          </a:xfrm>
          <a:prstGeom prst="rect">
            <a:avLst/>
          </a:prstGeom>
          <a:noFill/>
          <a:ln>
            <a:noFill/>
          </a:ln>
        </p:spPr>
        <p:txBody>
          <a:bodyPr spcFirstLastPara="1" wrap="square" lIns="68569" tIns="34275" rIns="68569" bIns="34275" anchor="t" anchorCtr="0">
            <a:spAutoFit/>
          </a:bodyPr>
          <a:lstStyle/>
          <a:p>
            <a:pPr algn="r" defTabSz="685800">
              <a:buClr>
                <a:srgbClr val="000000"/>
              </a:buClr>
              <a:buSzPts val="1800"/>
            </a:pPr>
            <a:fld id="{00000000-1234-1234-1234-123412341234}" type="slidenum">
              <a:rPr lang="en-GB" sz="1350" kern="0">
                <a:solidFill>
                  <a:srgbClr val="000000"/>
                </a:solidFill>
                <a:latin typeface="Gill Sans"/>
                <a:ea typeface="Gill Sans"/>
                <a:cs typeface="Gill Sans"/>
                <a:sym typeface="Gill Sans"/>
              </a:rPr>
              <a:pPr algn="r" defTabSz="685800">
                <a:buClr>
                  <a:srgbClr val="000000"/>
                </a:buClr>
                <a:buSzPts val="1800"/>
              </a:pPr>
              <a:t>30</a:t>
            </a:fld>
            <a:endParaRPr sz="1350" kern="0" dirty="0">
              <a:solidFill>
                <a:srgbClr val="000000"/>
              </a:solidFill>
              <a:latin typeface="Gill Sans"/>
              <a:ea typeface="Gill Sans"/>
              <a:cs typeface="Gill Sans"/>
              <a:sym typeface="Gill Sans"/>
            </a:endParaRPr>
          </a:p>
        </p:txBody>
      </p:sp>
      <p:sp>
        <p:nvSpPr>
          <p:cNvPr id="206" name="Google Shape;206;p24"/>
          <p:cNvSpPr txBox="1"/>
          <p:nvPr/>
        </p:nvSpPr>
        <p:spPr>
          <a:xfrm>
            <a:off x="399590" y="6099314"/>
            <a:ext cx="1142775" cy="276969"/>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pPr>
            <a:r>
              <a:rPr lang="en-GB" sz="1350" kern="0">
                <a:solidFill>
                  <a:srgbClr val="000000"/>
                </a:solidFill>
                <a:latin typeface="Calibri"/>
                <a:ea typeface="Calibri"/>
                <a:cs typeface="Calibri"/>
                <a:sym typeface="Calibri"/>
              </a:rPr>
              <a:t>LongCovid.org</a:t>
            </a:r>
            <a:endParaRPr sz="1350" kern="0">
              <a:solidFill>
                <a:srgbClr val="000000"/>
              </a:solidFill>
              <a:latin typeface="Calibri"/>
              <a:ea typeface="Calibri"/>
              <a:cs typeface="Calibri"/>
              <a:sym typeface="Calibri"/>
            </a:endParaRPr>
          </a:p>
        </p:txBody>
      </p:sp>
      <p:sp>
        <p:nvSpPr>
          <p:cNvPr id="207" name="Google Shape;207;p24"/>
          <p:cNvSpPr txBox="1"/>
          <p:nvPr/>
        </p:nvSpPr>
        <p:spPr>
          <a:xfrm>
            <a:off x="4078427" y="6099314"/>
            <a:ext cx="1055925" cy="276969"/>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GB" sz="1350" kern="0">
                <a:solidFill>
                  <a:srgbClr val="000000"/>
                </a:solidFill>
                <a:latin typeface="Calibri"/>
                <a:ea typeface="Calibri"/>
                <a:cs typeface="Calibri"/>
                <a:sym typeface="Calibri"/>
              </a:rPr>
              <a:t>@long_covid</a:t>
            </a:r>
            <a:endParaRPr sz="1350" kern="0">
              <a:solidFill>
                <a:srgbClr val="000000"/>
              </a:solidFill>
              <a:latin typeface="Calibri"/>
              <a:ea typeface="Calibri"/>
              <a:cs typeface="Calibri"/>
              <a:sym typeface="Calibri"/>
            </a:endParaRPr>
          </a:p>
        </p:txBody>
      </p:sp>
      <p:pic>
        <p:nvPicPr>
          <p:cNvPr id="208" name="Google Shape;208;p24" descr="Twitter">
            <a:hlinkClick r:id="rId3"/>
          </p:cNvPr>
          <p:cNvPicPr preferRelativeResize="0"/>
          <p:nvPr/>
        </p:nvPicPr>
        <p:blipFill rotWithShape="1">
          <a:blip r:embed="rId4">
            <a:alphaModFix/>
          </a:blip>
          <a:srcRect/>
          <a:stretch/>
        </p:blipFill>
        <p:spPr>
          <a:xfrm>
            <a:off x="3901564" y="6151533"/>
            <a:ext cx="233414" cy="233414"/>
          </a:xfrm>
          <a:prstGeom prst="rect">
            <a:avLst/>
          </a:prstGeom>
          <a:noFill/>
          <a:ln>
            <a:noFill/>
          </a:ln>
        </p:spPr>
      </p:pic>
      <p:sp>
        <p:nvSpPr>
          <p:cNvPr id="209" name="Google Shape;209;p24"/>
          <p:cNvSpPr/>
          <p:nvPr/>
        </p:nvSpPr>
        <p:spPr>
          <a:xfrm>
            <a:off x="114300" y="971550"/>
            <a:ext cx="2809800" cy="0"/>
          </a:xfrm>
          <a:prstGeom prst="rect">
            <a:avLst/>
          </a:prstGeom>
          <a:solidFill>
            <a:srgbClr val="FFFFFF"/>
          </a:solidFill>
          <a:ln>
            <a:noFill/>
          </a:ln>
        </p:spPr>
        <p:txBody>
          <a:bodyPr spcFirstLastPara="1" wrap="square" lIns="68569" tIns="34275" rIns="68569" bIns="34275" anchor="ctr" anchorCtr="0">
            <a:noAutofit/>
          </a:bodyPr>
          <a:lstStyle/>
          <a:p>
            <a:pPr defTabSz="685800">
              <a:buClr>
                <a:srgbClr val="202124"/>
              </a:buClr>
              <a:buSzPts val="1800"/>
            </a:pPr>
            <a:br>
              <a:rPr lang="en-GB" sz="1350" kern="0">
                <a:solidFill>
                  <a:srgbClr val="202124"/>
                </a:solidFill>
                <a:latin typeface="Roboto"/>
                <a:ea typeface="Roboto"/>
                <a:cs typeface="Roboto"/>
                <a:sym typeface="Roboto"/>
              </a:rPr>
            </a:br>
            <a:endParaRPr sz="1350" kern="0">
              <a:solidFill>
                <a:srgbClr val="000000"/>
              </a:solidFill>
              <a:latin typeface="Arial"/>
              <a:ea typeface="Arial"/>
              <a:cs typeface="Arial"/>
              <a:sym typeface="Arial"/>
            </a:endParaRPr>
          </a:p>
        </p:txBody>
      </p:sp>
      <p:sp>
        <p:nvSpPr>
          <p:cNvPr id="210" name="Google Shape;210;p24"/>
          <p:cNvSpPr/>
          <p:nvPr/>
        </p:nvSpPr>
        <p:spPr>
          <a:xfrm>
            <a:off x="114300" y="971550"/>
            <a:ext cx="2809800" cy="0"/>
          </a:xfrm>
          <a:prstGeom prst="rect">
            <a:avLst/>
          </a:prstGeom>
          <a:solidFill>
            <a:srgbClr val="FFFFFF"/>
          </a:solidFill>
          <a:ln>
            <a:noFill/>
          </a:ln>
        </p:spPr>
        <p:txBody>
          <a:bodyPr spcFirstLastPara="1" wrap="square" lIns="68569" tIns="34275" rIns="68569" bIns="34275" anchor="ctr" anchorCtr="0">
            <a:noAutofit/>
          </a:bodyPr>
          <a:lstStyle/>
          <a:p>
            <a:pPr defTabSz="685800">
              <a:buClr>
                <a:srgbClr val="202124"/>
              </a:buClr>
              <a:buSzPts val="1800"/>
            </a:pPr>
            <a:br>
              <a:rPr lang="en-GB" sz="1350" kern="0">
                <a:solidFill>
                  <a:srgbClr val="202124"/>
                </a:solidFill>
                <a:latin typeface="Roboto"/>
                <a:ea typeface="Roboto"/>
                <a:cs typeface="Roboto"/>
                <a:sym typeface="Roboto"/>
              </a:rPr>
            </a:br>
            <a:endParaRPr sz="1350" kern="0">
              <a:solidFill>
                <a:srgbClr val="000000"/>
              </a:solidFill>
              <a:latin typeface="Arial"/>
              <a:ea typeface="Arial"/>
              <a:cs typeface="Arial"/>
              <a:sym typeface="Arial"/>
            </a:endParaRPr>
          </a:p>
        </p:txBody>
      </p:sp>
      <p:sp>
        <p:nvSpPr>
          <p:cNvPr id="211" name="Google Shape;211;p24"/>
          <p:cNvSpPr/>
          <p:nvPr/>
        </p:nvSpPr>
        <p:spPr>
          <a:xfrm>
            <a:off x="438151" y="2306389"/>
            <a:ext cx="8077109" cy="392415"/>
          </a:xfrm>
          <a:prstGeom prst="rect">
            <a:avLst/>
          </a:prstGeom>
          <a:noFill/>
          <a:ln>
            <a:noFill/>
          </a:ln>
        </p:spPr>
        <p:txBody>
          <a:bodyPr spcFirstLastPara="1" wrap="square" lIns="68569" tIns="34275" rIns="68569" bIns="34275" anchor="t" anchorCtr="0">
            <a:noAutofit/>
          </a:bodyPr>
          <a:lstStyle/>
          <a:p>
            <a:pPr defTabSz="685800">
              <a:buClr>
                <a:srgbClr val="000000"/>
              </a:buClr>
            </a:pPr>
            <a:br>
              <a:rPr lang="en-GB" sz="1050" kern="0">
                <a:solidFill>
                  <a:srgbClr val="000000"/>
                </a:solidFill>
                <a:latin typeface="Arial"/>
                <a:ea typeface="Arial"/>
                <a:cs typeface="Arial"/>
                <a:sym typeface="Arial"/>
              </a:rPr>
            </a:br>
            <a:endParaRPr sz="1050" kern="0">
              <a:solidFill>
                <a:srgbClr val="000000"/>
              </a:solidFill>
              <a:latin typeface="Arial"/>
              <a:ea typeface="Arial"/>
              <a:cs typeface="Arial"/>
              <a:sym typeface="Arial"/>
            </a:endParaRPr>
          </a:p>
        </p:txBody>
      </p:sp>
      <p:sp>
        <p:nvSpPr>
          <p:cNvPr id="212" name="Google Shape;212;p24"/>
          <p:cNvSpPr/>
          <p:nvPr/>
        </p:nvSpPr>
        <p:spPr>
          <a:xfrm>
            <a:off x="438150" y="2251481"/>
            <a:ext cx="8145173" cy="300083"/>
          </a:xfrm>
          <a:prstGeom prst="rect">
            <a:avLst/>
          </a:prstGeom>
          <a:noFill/>
          <a:ln>
            <a:noFill/>
          </a:ln>
        </p:spPr>
        <p:txBody>
          <a:bodyPr spcFirstLastPara="1" wrap="square" lIns="68569" tIns="34275" rIns="68569" bIns="34275" anchor="t" anchorCtr="0">
            <a:noAutofit/>
          </a:bodyPr>
          <a:lstStyle/>
          <a:p>
            <a:pPr marL="342900" defTabSz="685800">
              <a:buClr>
                <a:srgbClr val="000000"/>
              </a:buClr>
            </a:pPr>
            <a:r>
              <a:rPr lang="en-GB" sz="3225" i="1" kern="0">
                <a:solidFill>
                  <a:srgbClr val="292929"/>
                </a:solidFill>
                <a:highlight>
                  <a:srgbClr val="FFFFFF"/>
                </a:highlight>
                <a:latin typeface="Georgia"/>
                <a:ea typeface="Georgia"/>
                <a:cs typeface="Georgia"/>
                <a:sym typeface="Georgia"/>
              </a:rPr>
              <a:t>You don’t</a:t>
            </a:r>
            <a:r>
              <a:rPr lang="en-GB" sz="3225" kern="0">
                <a:solidFill>
                  <a:srgbClr val="292929"/>
                </a:solidFill>
                <a:highlight>
                  <a:srgbClr val="FFFFFF"/>
                </a:highlight>
                <a:latin typeface="Georgia"/>
                <a:ea typeface="Georgia"/>
                <a:cs typeface="Georgia"/>
                <a:sym typeface="Georgia"/>
              </a:rPr>
              <a:t> </a:t>
            </a:r>
            <a:r>
              <a:rPr lang="en-GB" sz="3225" i="1" kern="0">
                <a:solidFill>
                  <a:srgbClr val="292929"/>
                </a:solidFill>
                <a:highlight>
                  <a:srgbClr val="FFFFFF"/>
                </a:highlight>
                <a:latin typeface="Georgia"/>
                <a:ea typeface="Georgia"/>
                <a:cs typeface="Georgia"/>
                <a:sym typeface="Georgia"/>
              </a:rPr>
              <a:t>have to do everything well. At the Olympics, if you run the 100 metres well, you don’t have to do the shot putt…” — </a:t>
            </a:r>
            <a:r>
              <a:rPr lang="en-GB" sz="3225" i="1" u="sng" kern="0">
                <a:solidFill>
                  <a:srgbClr val="0563C1"/>
                </a:solidFill>
                <a:highlight>
                  <a:srgbClr val="FFFFFF"/>
                </a:highlight>
                <a:latin typeface="Georgia"/>
                <a:ea typeface="Georgia"/>
                <a:cs typeface="Georgia"/>
                <a:sym typeface="Georgia"/>
                <a:hlinkClick r:id="rId5"/>
              </a:rPr>
              <a:t>Warren Buffett</a:t>
            </a:r>
            <a:endParaRPr sz="3525" kern="0">
              <a:solidFill>
                <a:srgbClr val="000000"/>
              </a:solidFill>
              <a:latin typeface="Gill Sans"/>
              <a:ea typeface="Gill Sans"/>
              <a:cs typeface="Gill Sans"/>
              <a:sym typeface="Gill Sans"/>
            </a:endParaRPr>
          </a:p>
        </p:txBody>
      </p:sp>
      <p:sp>
        <p:nvSpPr>
          <p:cNvPr id="213" name="Google Shape;213;p24"/>
          <p:cNvSpPr/>
          <p:nvPr/>
        </p:nvSpPr>
        <p:spPr>
          <a:xfrm>
            <a:off x="2286000" y="1953839"/>
            <a:ext cx="4572000" cy="623248"/>
          </a:xfrm>
          <a:prstGeom prst="rect">
            <a:avLst/>
          </a:prstGeom>
          <a:noFill/>
          <a:ln>
            <a:noFill/>
          </a:ln>
        </p:spPr>
        <p:txBody>
          <a:bodyPr spcFirstLastPara="1" wrap="square" lIns="68569" tIns="34275" rIns="68569" bIns="34275" anchor="t" anchorCtr="0">
            <a:noAutofit/>
          </a:bodyPr>
          <a:lstStyle/>
          <a:p>
            <a:pPr algn="ctr" defTabSz="685800">
              <a:buClr>
                <a:srgbClr val="000000"/>
              </a:buClr>
            </a:pPr>
            <a:endParaRPr sz="1500" kern="0">
              <a:solidFill>
                <a:srgbClr val="000000"/>
              </a:solidFill>
              <a:latin typeface="Gill Sans"/>
              <a:ea typeface="Gill Sans"/>
              <a:cs typeface="Gill Sans"/>
              <a:sym typeface="Gill Sans"/>
            </a:endParaRPr>
          </a:p>
          <a:p>
            <a:pPr defTabSz="685800">
              <a:buClr>
                <a:srgbClr val="000000"/>
              </a:buClr>
            </a:pPr>
            <a:br>
              <a:rPr lang="en-GB" sz="1050" kern="0">
                <a:solidFill>
                  <a:srgbClr val="000000"/>
                </a:solidFill>
                <a:latin typeface="Arial"/>
                <a:ea typeface="Arial"/>
                <a:cs typeface="Arial"/>
                <a:sym typeface="Arial"/>
              </a:rPr>
            </a:br>
            <a:endParaRPr sz="1050" kern="0">
              <a:solidFill>
                <a:srgbClr val="000000"/>
              </a:solidFill>
              <a:latin typeface="Arial"/>
              <a:ea typeface="Arial"/>
              <a:cs typeface="Arial"/>
              <a:sym typeface="Arial"/>
            </a:endParaRPr>
          </a:p>
        </p:txBody>
      </p:sp>
      <p:pic>
        <p:nvPicPr>
          <p:cNvPr id="14" name="Google Shape;90;p13">
            <a:extLst>
              <a:ext uri="{FF2B5EF4-FFF2-40B4-BE49-F238E27FC236}">
                <a16:creationId xmlns:a16="http://schemas.microsoft.com/office/drawing/2014/main" id="{4277A3A8-47C1-4520-B491-96BD60763485}"/>
              </a:ext>
            </a:extLst>
          </p:cNvPr>
          <p:cNvPicPr preferRelativeResize="0"/>
          <p:nvPr/>
        </p:nvPicPr>
        <p:blipFill rotWithShape="1">
          <a:blip r:embed="rId6">
            <a:alphaModFix/>
          </a:blip>
          <a:srcRect/>
          <a:stretch/>
        </p:blipFill>
        <p:spPr>
          <a:xfrm>
            <a:off x="6618521" y="249694"/>
            <a:ext cx="2308411" cy="121518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cxnSp>
        <p:nvCxnSpPr>
          <p:cNvPr id="219" name="Google Shape;219;p25"/>
          <p:cNvCxnSpPr/>
          <p:nvPr/>
        </p:nvCxnSpPr>
        <p:spPr>
          <a:xfrm rot="10800000" flipH="1">
            <a:off x="490985" y="1726380"/>
            <a:ext cx="8092125" cy="14625"/>
          </a:xfrm>
          <a:prstGeom prst="straightConnector1">
            <a:avLst/>
          </a:prstGeom>
          <a:noFill/>
          <a:ln w="57150" cap="flat" cmpd="sng">
            <a:solidFill>
              <a:srgbClr val="144D88"/>
            </a:solidFill>
            <a:prstDash val="solid"/>
            <a:miter lim="800000"/>
            <a:headEnd type="none" w="sm" len="sm"/>
            <a:tailEnd type="none" w="sm" len="sm"/>
          </a:ln>
        </p:spPr>
      </p:cxnSp>
      <p:cxnSp>
        <p:nvCxnSpPr>
          <p:cNvPr id="220" name="Google Shape;220;p25"/>
          <p:cNvCxnSpPr/>
          <p:nvPr/>
        </p:nvCxnSpPr>
        <p:spPr>
          <a:xfrm rot="10800000" flipH="1">
            <a:off x="422912" y="6126224"/>
            <a:ext cx="8092125" cy="14625"/>
          </a:xfrm>
          <a:prstGeom prst="straightConnector1">
            <a:avLst/>
          </a:prstGeom>
          <a:noFill/>
          <a:ln w="9525" cap="flat" cmpd="sng">
            <a:solidFill>
              <a:srgbClr val="144D88"/>
            </a:solidFill>
            <a:prstDash val="solid"/>
            <a:miter lim="800000"/>
            <a:headEnd type="none" w="sm" len="sm"/>
            <a:tailEnd type="none" w="sm" len="sm"/>
          </a:ln>
        </p:spPr>
      </p:cxnSp>
      <p:sp>
        <p:nvSpPr>
          <p:cNvPr id="221" name="Google Shape;221;p25"/>
          <p:cNvSpPr txBox="1"/>
          <p:nvPr/>
        </p:nvSpPr>
        <p:spPr>
          <a:xfrm>
            <a:off x="8356975" y="6150202"/>
            <a:ext cx="348875" cy="288510"/>
          </a:xfrm>
          <a:prstGeom prst="rect">
            <a:avLst/>
          </a:prstGeom>
          <a:noFill/>
          <a:ln>
            <a:noFill/>
          </a:ln>
        </p:spPr>
        <p:txBody>
          <a:bodyPr spcFirstLastPara="1" wrap="square" lIns="68569" tIns="34275" rIns="68569" bIns="34275" anchor="t" anchorCtr="0">
            <a:spAutoFit/>
          </a:bodyPr>
          <a:lstStyle/>
          <a:p>
            <a:pPr algn="r" defTabSz="685800">
              <a:buClr>
                <a:srgbClr val="000000"/>
              </a:buClr>
              <a:buSzPts val="1900"/>
            </a:pPr>
            <a:fld id="{00000000-1234-1234-1234-123412341234}" type="slidenum">
              <a:rPr lang="en-GB" sz="1425" kern="0">
                <a:solidFill>
                  <a:srgbClr val="000000"/>
                </a:solidFill>
                <a:latin typeface="Gill Sans"/>
                <a:ea typeface="Gill Sans"/>
                <a:cs typeface="Gill Sans"/>
                <a:sym typeface="Gill Sans"/>
              </a:rPr>
              <a:pPr algn="r" defTabSz="685800">
                <a:buClr>
                  <a:srgbClr val="000000"/>
                </a:buClr>
                <a:buSzPts val="1900"/>
              </a:pPr>
              <a:t>31</a:t>
            </a:fld>
            <a:endParaRPr sz="1425" kern="0">
              <a:solidFill>
                <a:srgbClr val="000000"/>
              </a:solidFill>
              <a:latin typeface="Gill Sans"/>
              <a:ea typeface="Gill Sans"/>
              <a:cs typeface="Gill Sans"/>
              <a:sym typeface="Gill Sans"/>
            </a:endParaRPr>
          </a:p>
        </p:txBody>
      </p:sp>
      <p:sp>
        <p:nvSpPr>
          <p:cNvPr id="222" name="Google Shape;222;p25"/>
          <p:cNvSpPr txBox="1"/>
          <p:nvPr/>
        </p:nvSpPr>
        <p:spPr>
          <a:xfrm>
            <a:off x="357955" y="6125940"/>
            <a:ext cx="1463625" cy="288510"/>
          </a:xfrm>
          <a:prstGeom prst="rect">
            <a:avLst/>
          </a:prstGeom>
          <a:noFill/>
          <a:ln>
            <a:noFill/>
          </a:ln>
        </p:spPr>
        <p:txBody>
          <a:bodyPr spcFirstLastPara="1" wrap="square" lIns="68569" tIns="34275" rIns="68569" bIns="34275" anchor="t" anchorCtr="0">
            <a:spAutoFit/>
          </a:bodyPr>
          <a:lstStyle/>
          <a:p>
            <a:pPr defTabSz="685800">
              <a:buClr>
                <a:srgbClr val="000000"/>
              </a:buClr>
              <a:buSzPts val="1900"/>
            </a:pPr>
            <a:r>
              <a:rPr lang="en-GB" sz="1425" kern="0" dirty="0">
                <a:solidFill>
                  <a:srgbClr val="000000"/>
                </a:solidFill>
                <a:latin typeface="Calibri"/>
                <a:ea typeface="Calibri"/>
                <a:cs typeface="Calibri"/>
                <a:sym typeface="Calibri"/>
              </a:rPr>
              <a:t>LongCovid.org</a:t>
            </a:r>
            <a:endParaRPr sz="1425" kern="0" dirty="0">
              <a:solidFill>
                <a:srgbClr val="000000"/>
              </a:solidFill>
              <a:latin typeface="Calibri"/>
              <a:ea typeface="Calibri"/>
              <a:cs typeface="Calibri"/>
              <a:sym typeface="Calibri"/>
            </a:endParaRPr>
          </a:p>
        </p:txBody>
      </p:sp>
      <p:sp>
        <p:nvSpPr>
          <p:cNvPr id="223" name="Google Shape;223;p25"/>
          <p:cNvSpPr txBox="1"/>
          <p:nvPr/>
        </p:nvSpPr>
        <p:spPr>
          <a:xfrm>
            <a:off x="490975" y="1746638"/>
            <a:ext cx="8092125" cy="403926"/>
          </a:xfrm>
          <a:prstGeom prst="rect">
            <a:avLst/>
          </a:prstGeom>
          <a:noFill/>
          <a:ln>
            <a:noFill/>
          </a:ln>
        </p:spPr>
        <p:txBody>
          <a:bodyPr spcFirstLastPara="1" wrap="square" lIns="91425" tIns="91425" rIns="91425" bIns="91425" anchor="t" anchorCtr="0">
            <a:spAutoFit/>
          </a:bodyPr>
          <a:lstStyle/>
          <a:p>
            <a:pPr algn="ctr" defTabSz="685800">
              <a:buClr>
                <a:srgbClr val="000000"/>
              </a:buClr>
              <a:buSzPts val="1900"/>
            </a:pPr>
            <a:endParaRPr sz="1425" b="1" kern="0">
              <a:solidFill>
                <a:srgbClr val="000000"/>
              </a:solidFill>
              <a:latin typeface="Gill Sans"/>
              <a:ea typeface="Gill Sans"/>
              <a:cs typeface="Gill Sans"/>
              <a:sym typeface="Gill Sans"/>
            </a:endParaRPr>
          </a:p>
        </p:txBody>
      </p:sp>
      <p:sp>
        <p:nvSpPr>
          <p:cNvPr id="224" name="Google Shape;224;p25"/>
          <p:cNvSpPr txBox="1"/>
          <p:nvPr/>
        </p:nvSpPr>
        <p:spPr>
          <a:xfrm>
            <a:off x="506225" y="689776"/>
            <a:ext cx="8145000" cy="994275"/>
          </a:xfrm>
          <a:prstGeom prst="rect">
            <a:avLst/>
          </a:prstGeom>
          <a:noFill/>
          <a:ln>
            <a:noFill/>
          </a:ln>
        </p:spPr>
        <p:txBody>
          <a:bodyPr spcFirstLastPara="1" wrap="square" lIns="68569" tIns="34275" rIns="68569" bIns="34275" anchor="b" anchorCtr="0">
            <a:normAutofit/>
          </a:bodyPr>
          <a:lstStyle/>
          <a:p>
            <a:pPr defTabSz="685800">
              <a:buClr>
                <a:srgbClr val="000000"/>
              </a:buClr>
              <a:buSzPts val="1500"/>
            </a:pPr>
            <a:r>
              <a:rPr lang="en-GB" b="1" kern="0">
                <a:solidFill>
                  <a:srgbClr val="00A69C"/>
                </a:solidFill>
                <a:latin typeface="Gill Sans"/>
                <a:ea typeface="Gill Sans"/>
                <a:cs typeface="Gill Sans"/>
                <a:sym typeface="Gill Sans"/>
              </a:rPr>
              <a:t>Our Vision</a:t>
            </a:r>
            <a:endParaRPr sz="1425" kern="0">
              <a:solidFill>
                <a:srgbClr val="000000"/>
              </a:solidFill>
              <a:latin typeface="Arial"/>
              <a:cs typeface="Arial"/>
              <a:sym typeface="Arial"/>
            </a:endParaRPr>
          </a:p>
        </p:txBody>
      </p:sp>
      <p:sp>
        <p:nvSpPr>
          <p:cNvPr id="225" name="Google Shape;225;p25"/>
          <p:cNvSpPr txBox="1"/>
          <p:nvPr/>
        </p:nvSpPr>
        <p:spPr>
          <a:xfrm>
            <a:off x="205483" y="1948601"/>
            <a:ext cx="8721449" cy="3724066"/>
          </a:xfrm>
          <a:prstGeom prst="rect">
            <a:avLst/>
          </a:prstGeom>
          <a:noFill/>
          <a:ln w="9525" cap="flat" cmpd="sng">
            <a:solidFill>
              <a:srgbClr val="00A69C"/>
            </a:solidFill>
            <a:prstDash val="solid"/>
            <a:round/>
            <a:headEnd type="none" w="sm" len="sm"/>
            <a:tailEnd type="none" w="sm" len="sm"/>
          </a:ln>
        </p:spPr>
        <p:txBody>
          <a:bodyPr spcFirstLastPara="1" wrap="square" lIns="91425" tIns="91425" rIns="91425" bIns="91425" anchor="t" anchorCtr="0">
            <a:spAutoFit/>
          </a:bodyPr>
          <a:lstStyle/>
          <a:p>
            <a:pPr defTabSz="685800">
              <a:buClr>
                <a:srgbClr val="000000"/>
              </a:buClr>
              <a:buSzPts val="1500"/>
            </a:pPr>
            <a:endParaRPr sz="1425" kern="0" dirty="0">
              <a:solidFill>
                <a:srgbClr val="000000"/>
              </a:solidFill>
              <a:latin typeface="Gill Sans"/>
              <a:ea typeface="Gill Sans"/>
              <a:cs typeface="Gill Sans"/>
              <a:sym typeface="Gill Sans"/>
            </a:endParaRPr>
          </a:p>
          <a:p>
            <a:pPr marL="285750" indent="-290513" defTabSz="685800">
              <a:buClr>
                <a:srgbClr val="000000"/>
              </a:buClr>
              <a:buSzPts val="1500"/>
              <a:buFont typeface="Noto Sans Symbols"/>
              <a:buChar char="❑"/>
            </a:pPr>
            <a:r>
              <a:rPr lang="en-GB" sz="2000" kern="0" dirty="0">
                <a:solidFill>
                  <a:srgbClr val="000000"/>
                </a:solidFill>
                <a:latin typeface="Gill Sans"/>
                <a:ea typeface="Gill Sans"/>
                <a:cs typeface="Gill Sans"/>
                <a:sym typeface="Gill Sans"/>
              </a:rPr>
              <a:t>For Long Covid to be well defined and understood, with high quality information, support and health services in place throughout the UK</a:t>
            </a:r>
            <a:endParaRPr sz="2000" kern="0" dirty="0">
              <a:solidFill>
                <a:srgbClr val="000000"/>
              </a:solidFill>
              <a:latin typeface="Gill Sans"/>
              <a:ea typeface="Gill Sans"/>
              <a:cs typeface="Gill Sans"/>
              <a:sym typeface="Gill Sans"/>
            </a:endParaRPr>
          </a:p>
          <a:p>
            <a:pPr marL="285750" indent="-219075" defTabSz="685800">
              <a:buClr>
                <a:srgbClr val="000000"/>
              </a:buClr>
              <a:buSzPts val="1500"/>
            </a:pPr>
            <a:endParaRPr sz="2000" kern="0" dirty="0">
              <a:solidFill>
                <a:srgbClr val="000000"/>
              </a:solidFill>
              <a:latin typeface="Gill Sans"/>
              <a:ea typeface="Gill Sans"/>
              <a:cs typeface="Gill Sans"/>
              <a:sym typeface="Gill Sans"/>
            </a:endParaRPr>
          </a:p>
          <a:p>
            <a:pPr marL="285750" indent="-290513" defTabSz="685800">
              <a:buClr>
                <a:srgbClr val="000000"/>
              </a:buClr>
              <a:buSzPts val="1500"/>
              <a:buFont typeface="Noto Sans Symbols"/>
              <a:buChar char="❑"/>
            </a:pPr>
            <a:r>
              <a:rPr lang="en-GB" sz="2000" kern="0" dirty="0">
                <a:solidFill>
                  <a:srgbClr val="000000"/>
                </a:solidFill>
                <a:latin typeface="Gill Sans"/>
                <a:ea typeface="Gill Sans"/>
                <a:cs typeface="Gill Sans"/>
                <a:sym typeface="Gill Sans"/>
              </a:rPr>
              <a:t>For patients to be equal partners in all decisions about their health and welfare and to have  equitable access to investigations, diagnosis, treatment and rehabilitation</a:t>
            </a:r>
            <a:endParaRPr sz="2000" kern="0" dirty="0">
              <a:solidFill>
                <a:srgbClr val="000000"/>
              </a:solidFill>
              <a:latin typeface="Gill Sans"/>
              <a:ea typeface="Gill Sans"/>
              <a:cs typeface="Gill Sans"/>
              <a:sym typeface="Gill Sans"/>
            </a:endParaRPr>
          </a:p>
          <a:p>
            <a:pPr defTabSz="685800">
              <a:buClr>
                <a:srgbClr val="000000"/>
              </a:buClr>
              <a:buSzPts val="1500"/>
            </a:pPr>
            <a:endParaRPr sz="2000" kern="0" dirty="0">
              <a:solidFill>
                <a:srgbClr val="000000"/>
              </a:solidFill>
              <a:latin typeface="Gill Sans"/>
              <a:ea typeface="Gill Sans"/>
              <a:cs typeface="Gill Sans"/>
              <a:sym typeface="Gill Sans"/>
            </a:endParaRPr>
          </a:p>
          <a:p>
            <a:pPr marL="285750" indent="-290513" defTabSz="685800">
              <a:buClr>
                <a:srgbClr val="000000"/>
              </a:buClr>
              <a:buSzPts val="1500"/>
              <a:buFont typeface="Noto Sans Symbols"/>
              <a:buChar char="❑"/>
            </a:pPr>
            <a:r>
              <a:rPr lang="en-GB" sz="2000" kern="0" dirty="0">
                <a:solidFill>
                  <a:srgbClr val="000000"/>
                </a:solidFill>
                <a:latin typeface="Gill Sans"/>
                <a:ea typeface="Gill Sans"/>
                <a:cs typeface="Gill Sans"/>
                <a:sym typeface="Gill Sans"/>
              </a:rPr>
              <a:t>That a broad range of individuals and communities - within and beyond the UK - connect for support, to share information and perspectives, and have their rights and needs heard by decision makers</a:t>
            </a:r>
            <a:endParaRPr sz="2000" kern="0" dirty="0">
              <a:solidFill>
                <a:srgbClr val="000000"/>
              </a:solidFill>
              <a:latin typeface="Arial"/>
              <a:cs typeface="Arial"/>
              <a:sym typeface="Arial"/>
            </a:endParaRPr>
          </a:p>
          <a:p>
            <a:pPr marL="285750" indent="-219075" defTabSz="685800">
              <a:buClr>
                <a:srgbClr val="000000"/>
              </a:buClr>
              <a:buSzPts val="1500"/>
            </a:pPr>
            <a:endParaRPr sz="1575" kern="0" dirty="0">
              <a:solidFill>
                <a:srgbClr val="000000"/>
              </a:solidFill>
              <a:latin typeface="Gill Sans"/>
              <a:ea typeface="Gill Sans"/>
              <a:cs typeface="Gill Sans"/>
              <a:sym typeface="Gill Sans"/>
            </a:endParaRPr>
          </a:p>
        </p:txBody>
      </p:sp>
      <p:sp>
        <p:nvSpPr>
          <p:cNvPr id="226" name="Google Shape;226;p25"/>
          <p:cNvSpPr txBox="1"/>
          <p:nvPr/>
        </p:nvSpPr>
        <p:spPr>
          <a:xfrm>
            <a:off x="6218250" y="2152463"/>
            <a:ext cx="2487600" cy="403926"/>
          </a:xfrm>
          <a:prstGeom prst="rect">
            <a:avLst/>
          </a:prstGeom>
          <a:noFill/>
          <a:ln>
            <a:noFill/>
          </a:ln>
        </p:spPr>
        <p:txBody>
          <a:bodyPr spcFirstLastPara="1" wrap="square" lIns="91425" tIns="91425" rIns="91425" bIns="91425" anchor="t" anchorCtr="0">
            <a:spAutoFit/>
          </a:bodyPr>
          <a:lstStyle/>
          <a:p>
            <a:pPr defTabSz="685800">
              <a:buClr>
                <a:srgbClr val="000000"/>
              </a:buClr>
              <a:buSzPts val="1900"/>
            </a:pPr>
            <a:endParaRPr sz="1425" kern="0">
              <a:solidFill>
                <a:srgbClr val="000000"/>
              </a:solidFill>
              <a:latin typeface="Calibri"/>
              <a:ea typeface="Calibri"/>
              <a:cs typeface="Calibri"/>
              <a:sym typeface="Calibri"/>
            </a:endParaRPr>
          </a:p>
        </p:txBody>
      </p:sp>
      <p:pic>
        <p:nvPicPr>
          <p:cNvPr id="11" name="Google Shape;90;p13">
            <a:extLst>
              <a:ext uri="{FF2B5EF4-FFF2-40B4-BE49-F238E27FC236}">
                <a16:creationId xmlns:a16="http://schemas.microsoft.com/office/drawing/2014/main" id="{0AAD29C0-67FC-4A19-9F36-A5DD5C3CF965}"/>
              </a:ext>
            </a:extLst>
          </p:cNvPr>
          <p:cNvPicPr preferRelativeResize="0"/>
          <p:nvPr/>
        </p:nvPicPr>
        <p:blipFill rotWithShape="1">
          <a:blip r:embed="rId3">
            <a:alphaModFix/>
          </a:blip>
          <a:srcRect/>
          <a:stretch/>
        </p:blipFill>
        <p:spPr>
          <a:xfrm>
            <a:off x="6618521" y="249694"/>
            <a:ext cx="2308411" cy="121518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3" name="Google Shape;233;p26"/>
          <p:cNvSpPr txBox="1"/>
          <p:nvPr/>
        </p:nvSpPr>
        <p:spPr>
          <a:xfrm>
            <a:off x="240632" y="6557940"/>
            <a:ext cx="4731075" cy="300060"/>
          </a:xfrm>
          <a:prstGeom prst="rect">
            <a:avLst/>
          </a:prstGeom>
          <a:noFill/>
          <a:ln>
            <a:noFill/>
          </a:ln>
        </p:spPr>
        <p:txBody>
          <a:bodyPr spcFirstLastPara="1" wrap="square" lIns="68569" tIns="68569" rIns="68569" bIns="68569" anchor="t" anchorCtr="0">
            <a:spAutoFit/>
          </a:bodyPr>
          <a:lstStyle/>
          <a:p>
            <a:pPr defTabSz="685800">
              <a:buClr>
                <a:srgbClr val="000000"/>
              </a:buClr>
            </a:pPr>
            <a:r>
              <a:rPr lang="en-GB" sz="1050" kern="0" dirty="0">
                <a:solidFill>
                  <a:srgbClr val="000000"/>
                </a:solidFill>
                <a:latin typeface="Arial"/>
                <a:cs typeface="Arial"/>
                <a:sym typeface="Arial"/>
              </a:rPr>
              <a:t>https://www.facebook.com/DormouseDiaries/</a:t>
            </a:r>
            <a:endParaRPr sz="1050" kern="0" dirty="0">
              <a:solidFill>
                <a:srgbClr val="000000"/>
              </a:solidFill>
              <a:latin typeface="Arial"/>
              <a:cs typeface="Arial"/>
              <a:sym typeface="Arial"/>
            </a:endParaRPr>
          </a:p>
        </p:txBody>
      </p:sp>
      <p:pic>
        <p:nvPicPr>
          <p:cNvPr id="234" name="Google Shape;234;p26"/>
          <p:cNvPicPr preferRelativeResize="0"/>
          <p:nvPr/>
        </p:nvPicPr>
        <p:blipFill>
          <a:blip r:embed="rId3">
            <a:alphaModFix/>
          </a:blip>
          <a:stretch>
            <a:fillRect/>
          </a:stretch>
        </p:blipFill>
        <p:spPr>
          <a:xfrm>
            <a:off x="2313769" y="369461"/>
            <a:ext cx="4516461" cy="6119077"/>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txBox="1">
            <a:spLocks noGrp="1"/>
          </p:cNvSpPr>
          <p:nvPr>
            <p:ph type="title"/>
          </p:nvPr>
        </p:nvSpPr>
        <p:spPr>
          <a:xfrm>
            <a:off x="628650" y="1131094"/>
            <a:ext cx="7886700" cy="994275"/>
          </a:xfrm>
          <a:prstGeom prst="rect">
            <a:avLst/>
          </a:prstGeom>
          <a:noFill/>
          <a:ln>
            <a:noFill/>
          </a:ln>
        </p:spPr>
        <p:txBody>
          <a:bodyPr spcFirstLastPara="1" wrap="square" lIns="68569" tIns="34275" rIns="68569" bIns="34275" anchor="ctr" anchorCtr="0">
            <a:normAutofit fontScale="90000"/>
          </a:bodyPr>
          <a:lstStyle/>
          <a:p>
            <a:r>
              <a:rPr lang="en-GB" dirty="0"/>
              <a:t> DIVERSITY &amp; INCLUSION													</a:t>
            </a:r>
            <a:endParaRPr dirty="0"/>
          </a:p>
        </p:txBody>
      </p:sp>
      <p:sp>
        <p:nvSpPr>
          <p:cNvPr id="240" name="Google Shape;240;p27"/>
          <p:cNvSpPr txBox="1">
            <a:spLocks noGrp="1"/>
          </p:cNvSpPr>
          <p:nvPr>
            <p:ph type="body" idx="1"/>
          </p:nvPr>
        </p:nvSpPr>
        <p:spPr>
          <a:xfrm>
            <a:off x="482885" y="2044557"/>
            <a:ext cx="8178229" cy="4563749"/>
          </a:xfrm>
          <a:prstGeom prst="rect">
            <a:avLst/>
          </a:prstGeom>
          <a:noFill/>
          <a:ln>
            <a:noFill/>
          </a:ln>
        </p:spPr>
        <p:txBody>
          <a:bodyPr spcFirstLastPara="1" wrap="square" lIns="68569" tIns="34275" rIns="68569" bIns="34275" anchor="t" anchorCtr="0">
            <a:normAutofit fontScale="32500" lnSpcReduction="20000"/>
          </a:bodyPr>
          <a:lstStyle/>
          <a:p>
            <a:pPr marL="0" marR="171450" indent="0">
              <a:lnSpc>
                <a:spcPct val="158000"/>
              </a:lnSpc>
              <a:spcBef>
                <a:spcPts val="0"/>
              </a:spcBef>
              <a:buSzPts val="358"/>
              <a:buNone/>
            </a:pPr>
            <a:r>
              <a:rPr lang="en-GB" sz="6200" dirty="0">
                <a:solidFill>
                  <a:srgbClr val="202124"/>
                </a:solidFill>
                <a:highlight>
                  <a:srgbClr val="FFFFFF"/>
                </a:highlight>
                <a:latin typeface="Arial"/>
                <a:ea typeface="Arial"/>
                <a:cs typeface="Arial"/>
                <a:sym typeface="Arial"/>
              </a:rPr>
              <a:t>How do you ensure diversity and inclusion in the workplace?</a:t>
            </a:r>
            <a:endParaRPr sz="6200" dirty="0">
              <a:solidFill>
                <a:srgbClr val="202124"/>
              </a:solidFill>
              <a:highlight>
                <a:srgbClr val="FFFFFF"/>
              </a:highlight>
              <a:latin typeface="Arial"/>
              <a:ea typeface="Arial"/>
              <a:cs typeface="Arial"/>
              <a:sym typeface="Arial"/>
            </a:endParaRPr>
          </a:p>
          <a:p>
            <a:pPr marL="0" indent="0">
              <a:lnSpc>
                <a:spcPct val="137500"/>
              </a:lnSpc>
              <a:spcBef>
                <a:spcPts val="525"/>
              </a:spcBef>
              <a:buSzPts val="358"/>
              <a:buNone/>
            </a:pPr>
            <a:r>
              <a:rPr lang="en-GB" sz="6200" b="1" dirty="0">
                <a:solidFill>
                  <a:srgbClr val="202124"/>
                </a:solidFill>
                <a:highlight>
                  <a:srgbClr val="FFFFFF"/>
                </a:highlight>
                <a:latin typeface="Arial"/>
                <a:ea typeface="Arial"/>
                <a:cs typeface="Arial"/>
                <a:sym typeface="Arial"/>
              </a:rPr>
              <a:t>Six practical strategies for creating an inclusive environment:</a:t>
            </a:r>
            <a:endParaRPr sz="6200" b="1" dirty="0">
              <a:solidFill>
                <a:srgbClr val="202124"/>
              </a:solidFill>
              <a:highlight>
                <a:srgbClr val="FFFFFF"/>
              </a:highlight>
              <a:latin typeface="Arial"/>
              <a:ea typeface="Arial"/>
              <a:cs typeface="Arial"/>
              <a:sym typeface="Arial"/>
            </a:endParaRPr>
          </a:p>
          <a:p>
            <a:pPr marL="485775" marR="142875" indent="-282852">
              <a:lnSpc>
                <a:spcPct val="115000"/>
              </a:lnSpc>
              <a:spcBef>
                <a:spcPts val="1800"/>
              </a:spcBef>
              <a:buClr>
                <a:srgbClr val="202124"/>
              </a:buClr>
              <a:buSzPct val="100000"/>
              <a:buAutoNum type="arabicPeriod"/>
            </a:pPr>
            <a:r>
              <a:rPr lang="en-GB" sz="6200" dirty="0">
                <a:solidFill>
                  <a:srgbClr val="202124"/>
                </a:solidFill>
                <a:highlight>
                  <a:srgbClr val="FFFFFF"/>
                </a:highlight>
                <a:latin typeface="Arial"/>
                <a:ea typeface="Arial"/>
                <a:cs typeface="Arial"/>
                <a:sym typeface="Arial"/>
              </a:rPr>
              <a:t>Create a </a:t>
            </a:r>
            <a:r>
              <a:rPr lang="en-GB" sz="6200" b="1" dirty="0">
                <a:solidFill>
                  <a:srgbClr val="202124"/>
                </a:solidFill>
                <a:highlight>
                  <a:srgbClr val="FFFFFF"/>
                </a:highlight>
                <a:latin typeface="Arial"/>
                <a:ea typeface="Arial"/>
                <a:cs typeface="Arial"/>
                <a:sym typeface="Arial"/>
              </a:rPr>
              <a:t>D &amp; I Strategy </a:t>
            </a:r>
            <a:r>
              <a:rPr lang="en-GB" sz="6200" dirty="0">
                <a:solidFill>
                  <a:srgbClr val="202124"/>
                </a:solidFill>
                <a:highlight>
                  <a:srgbClr val="FFFFFF"/>
                </a:highlight>
                <a:latin typeface="Arial"/>
                <a:ea typeface="Arial"/>
                <a:cs typeface="Arial"/>
                <a:sym typeface="Arial"/>
              </a:rPr>
              <a:t>&amp; </a:t>
            </a:r>
            <a:r>
              <a:rPr lang="en-GB" sz="6200" b="1" dirty="0">
                <a:solidFill>
                  <a:srgbClr val="202124"/>
                </a:solidFill>
                <a:highlight>
                  <a:srgbClr val="FFFFFF"/>
                </a:highlight>
                <a:latin typeface="Arial"/>
                <a:ea typeface="Arial"/>
                <a:cs typeface="Arial"/>
                <a:sym typeface="Arial"/>
              </a:rPr>
              <a:t>Taskforce</a:t>
            </a:r>
            <a:endParaRPr sz="6200" b="1" dirty="0">
              <a:solidFill>
                <a:srgbClr val="202124"/>
              </a:solidFill>
              <a:highlight>
                <a:srgbClr val="FFFFFF"/>
              </a:highlight>
              <a:latin typeface="Arial"/>
              <a:ea typeface="Arial"/>
              <a:cs typeface="Arial"/>
              <a:sym typeface="Arial"/>
            </a:endParaRPr>
          </a:p>
          <a:p>
            <a:pPr marL="485775" marR="142875" indent="-282852">
              <a:lnSpc>
                <a:spcPct val="115000"/>
              </a:lnSpc>
              <a:spcBef>
                <a:spcPts val="0"/>
              </a:spcBef>
              <a:buClr>
                <a:srgbClr val="202124"/>
              </a:buClr>
              <a:buSzPct val="100000"/>
              <a:buAutoNum type="arabicPeriod"/>
            </a:pPr>
            <a:r>
              <a:rPr lang="en-GB" sz="6200" dirty="0">
                <a:solidFill>
                  <a:srgbClr val="202124"/>
                </a:solidFill>
                <a:highlight>
                  <a:srgbClr val="FFFFFF"/>
                </a:highlight>
                <a:latin typeface="Arial"/>
                <a:ea typeface="Arial"/>
                <a:cs typeface="Arial"/>
                <a:sym typeface="Arial"/>
              </a:rPr>
              <a:t>Educate Your </a:t>
            </a:r>
            <a:r>
              <a:rPr lang="en-GB" sz="6200" b="1" dirty="0">
                <a:solidFill>
                  <a:srgbClr val="202124"/>
                </a:solidFill>
                <a:highlight>
                  <a:srgbClr val="FFFFFF"/>
                </a:highlight>
                <a:latin typeface="Arial"/>
                <a:ea typeface="Arial"/>
                <a:cs typeface="Arial"/>
                <a:sym typeface="Arial"/>
              </a:rPr>
              <a:t>Leaders</a:t>
            </a:r>
            <a:endParaRPr sz="6200" dirty="0">
              <a:solidFill>
                <a:srgbClr val="202124"/>
              </a:solidFill>
              <a:highlight>
                <a:srgbClr val="FFFFFF"/>
              </a:highlight>
              <a:latin typeface="Arial"/>
              <a:ea typeface="Arial"/>
              <a:cs typeface="Arial"/>
              <a:sym typeface="Arial"/>
            </a:endParaRPr>
          </a:p>
          <a:p>
            <a:pPr marL="485775" marR="142875" indent="-282852">
              <a:lnSpc>
                <a:spcPct val="115000"/>
              </a:lnSpc>
              <a:spcBef>
                <a:spcPts val="0"/>
              </a:spcBef>
              <a:buClr>
                <a:srgbClr val="202124"/>
              </a:buClr>
              <a:buSzPct val="100000"/>
              <a:buAutoNum type="arabicPeriod"/>
            </a:pPr>
            <a:r>
              <a:rPr lang="en-GB" sz="6200" dirty="0">
                <a:solidFill>
                  <a:srgbClr val="202124"/>
                </a:solidFill>
                <a:highlight>
                  <a:srgbClr val="FFFFFF"/>
                </a:highlight>
                <a:latin typeface="Arial"/>
                <a:ea typeface="Arial"/>
                <a:cs typeface="Arial"/>
                <a:sym typeface="Arial"/>
              </a:rPr>
              <a:t>Consciously celebrate Employee </a:t>
            </a:r>
            <a:r>
              <a:rPr lang="en-GB" sz="6200" b="1" dirty="0">
                <a:solidFill>
                  <a:srgbClr val="202124"/>
                </a:solidFill>
                <a:highlight>
                  <a:srgbClr val="FFFFFF"/>
                </a:highlight>
                <a:latin typeface="Arial"/>
                <a:ea typeface="Arial"/>
                <a:cs typeface="Arial"/>
                <a:sym typeface="Arial"/>
              </a:rPr>
              <a:t>Differences </a:t>
            </a:r>
            <a:endParaRPr sz="6200" b="1" dirty="0">
              <a:solidFill>
                <a:srgbClr val="202124"/>
              </a:solidFill>
              <a:highlight>
                <a:srgbClr val="FFFFFF"/>
              </a:highlight>
              <a:latin typeface="Arial"/>
              <a:ea typeface="Arial"/>
              <a:cs typeface="Arial"/>
              <a:sym typeface="Arial"/>
            </a:endParaRPr>
          </a:p>
          <a:p>
            <a:pPr marL="485775" marR="142875" indent="-282852">
              <a:lnSpc>
                <a:spcPct val="115000"/>
              </a:lnSpc>
              <a:spcBef>
                <a:spcPts val="0"/>
              </a:spcBef>
              <a:buClr>
                <a:srgbClr val="202124"/>
              </a:buClr>
              <a:buSzPct val="100000"/>
              <a:buAutoNum type="arabicPeriod"/>
            </a:pPr>
            <a:r>
              <a:rPr lang="en-GB" sz="6200" b="1" dirty="0">
                <a:solidFill>
                  <a:srgbClr val="202124"/>
                </a:solidFill>
                <a:highlight>
                  <a:srgbClr val="FFFFFF"/>
                </a:highlight>
                <a:latin typeface="Arial"/>
                <a:ea typeface="Arial"/>
                <a:cs typeface="Arial"/>
                <a:sym typeface="Arial"/>
              </a:rPr>
              <a:t>Listen</a:t>
            </a:r>
            <a:r>
              <a:rPr lang="en-GB" sz="6200" dirty="0">
                <a:solidFill>
                  <a:srgbClr val="202124"/>
                </a:solidFill>
                <a:highlight>
                  <a:srgbClr val="FFFFFF"/>
                </a:highlight>
                <a:latin typeface="Arial"/>
                <a:ea typeface="Arial"/>
                <a:cs typeface="Arial"/>
                <a:sym typeface="Arial"/>
              </a:rPr>
              <a:t> to Employees</a:t>
            </a:r>
            <a:endParaRPr sz="6200" dirty="0">
              <a:solidFill>
                <a:srgbClr val="202124"/>
              </a:solidFill>
              <a:highlight>
                <a:srgbClr val="FFFFFF"/>
              </a:highlight>
              <a:latin typeface="Arial"/>
              <a:ea typeface="Arial"/>
              <a:cs typeface="Arial"/>
              <a:sym typeface="Arial"/>
            </a:endParaRPr>
          </a:p>
          <a:p>
            <a:pPr marL="485775" marR="142875" indent="-282852">
              <a:lnSpc>
                <a:spcPct val="115000"/>
              </a:lnSpc>
              <a:spcBef>
                <a:spcPts val="0"/>
              </a:spcBef>
              <a:buClr>
                <a:srgbClr val="202124"/>
              </a:buClr>
              <a:buSzPct val="100000"/>
              <a:buAutoNum type="arabicPeriod"/>
            </a:pPr>
            <a:r>
              <a:rPr lang="en-GB" sz="6200" dirty="0">
                <a:solidFill>
                  <a:srgbClr val="202124"/>
                </a:solidFill>
                <a:highlight>
                  <a:srgbClr val="FFFFFF"/>
                </a:highlight>
                <a:latin typeface="Arial"/>
                <a:ea typeface="Arial"/>
                <a:cs typeface="Arial"/>
                <a:sym typeface="Arial"/>
              </a:rPr>
              <a:t>Hold More </a:t>
            </a:r>
            <a:r>
              <a:rPr lang="en-GB" sz="6200" b="1" dirty="0">
                <a:solidFill>
                  <a:srgbClr val="202124"/>
                </a:solidFill>
                <a:highlight>
                  <a:srgbClr val="FFFFFF"/>
                </a:highlight>
                <a:latin typeface="Arial"/>
                <a:ea typeface="Arial"/>
                <a:cs typeface="Arial"/>
                <a:sym typeface="Arial"/>
              </a:rPr>
              <a:t>Effective Meetings</a:t>
            </a:r>
            <a:endParaRPr sz="6200" b="1" dirty="0">
              <a:solidFill>
                <a:srgbClr val="202124"/>
              </a:solidFill>
              <a:highlight>
                <a:srgbClr val="FFFFFF"/>
              </a:highlight>
              <a:latin typeface="Arial"/>
              <a:ea typeface="Arial"/>
              <a:cs typeface="Arial"/>
              <a:sym typeface="Arial"/>
            </a:endParaRPr>
          </a:p>
          <a:p>
            <a:pPr marL="485775" marR="142875" indent="-282852">
              <a:lnSpc>
                <a:spcPct val="115000"/>
              </a:lnSpc>
              <a:spcBef>
                <a:spcPts val="0"/>
              </a:spcBef>
              <a:buClr>
                <a:srgbClr val="202124"/>
              </a:buClr>
              <a:buSzPct val="100000"/>
              <a:buAutoNum type="arabicPeriod"/>
            </a:pPr>
            <a:r>
              <a:rPr lang="en-GB" sz="6200" b="1" dirty="0">
                <a:solidFill>
                  <a:srgbClr val="202124"/>
                </a:solidFill>
                <a:highlight>
                  <a:srgbClr val="FFFFFF"/>
                </a:highlight>
                <a:latin typeface="Arial"/>
                <a:ea typeface="Arial"/>
                <a:cs typeface="Arial"/>
                <a:sym typeface="Arial"/>
              </a:rPr>
              <a:t>Communicate Goals</a:t>
            </a:r>
            <a:r>
              <a:rPr lang="en-GB" sz="6200" dirty="0">
                <a:solidFill>
                  <a:srgbClr val="202124"/>
                </a:solidFill>
                <a:highlight>
                  <a:srgbClr val="FFFFFF"/>
                </a:highlight>
                <a:latin typeface="Arial"/>
                <a:ea typeface="Arial"/>
                <a:cs typeface="Arial"/>
                <a:sym typeface="Arial"/>
              </a:rPr>
              <a:t> and Measure Progress</a:t>
            </a:r>
            <a:endParaRPr sz="6200" dirty="0">
              <a:solidFill>
                <a:srgbClr val="0A0A0A"/>
              </a:solidFill>
              <a:highlight>
                <a:srgbClr val="FEFEFE"/>
              </a:highlight>
              <a:latin typeface="Arial"/>
              <a:ea typeface="Arial"/>
              <a:cs typeface="Arial"/>
              <a:sym typeface="Arial"/>
            </a:endParaRPr>
          </a:p>
          <a:p>
            <a:pPr indent="-171450">
              <a:spcBef>
                <a:spcPts val="1350"/>
              </a:spcBef>
              <a:buSzPct val="66739"/>
              <a:buNone/>
            </a:pPr>
            <a:endParaRPr lang="en-GB" sz="2023" dirty="0">
              <a:solidFill>
                <a:srgbClr val="0A0A0A"/>
              </a:solidFill>
              <a:highlight>
                <a:srgbClr val="FEFEFE"/>
              </a:highlight>
              <a:latin typeface="Arial"/>
              <a:ea typeface="Arial"/>
              <a:cs typeface="Arial"/>
              <a:sym typeface="Arial"/>
            </a:endParaRPr>
          </a:p>
          <a:p>
            <a:pPr indent="-171450">
              <a:spcBef>
                <a:spcPts val="1350"/>
              </a:spcBef>
              <a:buSzPct val="66739"/>
              <a:buNone/>
            </a:pPr>
            <a:endParaRPr lang="en-GB" sz="2023" dirty="0">
              <a:solidFill>
                <a:srgbClr val="0A0A0A"/>
              </a:solidFill>
              <a:highlight>
                <a:srgbClr val="FEFEFE"/>
              </a:highlight>
              <a:latin typeface="Arial"/>
              <a:ea typeface="Arial"/>
              <a:cs typeface="Arial"/>
              <a:sym typeface="Arial"/>
            </a:endParaRPr>
          </a:p>
          <a:p>
            <a:pPr indent="-171450">
              <a:spcBef>
                <a:spcPts val="1350"/>
              </a:spcBef>
              <a:buSzPct val="66739"/>
              <a:buNone/>
            </a:pPr>
            <a:endParaRPr lang="en-GB" sz="2023" dirty="0">
              <a:solidFill>
                <a:srgbClr val="0A0A0A"/>
              </a:solidFill>
              <a:highlight>
                <a:srgbClr val="FEFEFE"/>
              </a:highlight>
              <a:latin typeface="Arial"/>
              <a:ea typeface="Arial"/>
              <a:cs typeface="Arial"/>
              <a:sym typeface="Arial"/>
            </a:endParaRPr>
          </a:p>
          <a:p>
            <a:pPr indent="-171450">
              <a:spcBef>
                <a:spcPts val="1350"/>
              </a:spcBef>
              <a:buSzPct val="66739"/>
              <a:buNone/>
            </a:pPr>
            <a:endParaRPr lang="en-GB" sz="2023" dirty="0">
              <a:solidFill>
                <a:srgbClr val="0A0A0A"/>
              </a:solidFill>
              <a:highlight>
                <a:srgbClr val="FEFEFE"/>
              </a:highlight>
              <a:latin typeface="Arial"/>
              <a:ea typeface="Arial"/>
              <a:cs typeface="Arial"/>
              <a:sym typeface="Arial"/>
            </a:endParaRPr>
          </a:p>
          <a:p>
            <a:pPr indent="-171450">
              <a:spcBef>
                <a:spcPts val="1350"/>
              </a:spcBef>
              <a:buSzPct val="66739"/>
              <a:buNone/>
            </a:pPr>
            <a:endParaRPr sz="2023" dirty="0">
              <a:solidFill>
                <a:srgbClr val="0A0A0A"/>
              </a:solidFill>
              <a:highlight>
                <a:srgbClr val="FEFEFE"/>
              </a:highlight>
              <a:latin typeface="Arial"/>
              <a:ea typeface="Arial"/>
              <a:cs typeface="Arial"/>
              <a:sym typeface="Arial"/>
            </a:endParaRPr>
          </a:p>
          <a:p>
            <a:pPr indent="-171450">
              <a:buSzPct val="26877"/>
              <a:buNone/>
            </a:pPr>
            <a:r>
              <a:rPr lang="en-GB" sz="5023" dirty="0">
                <a:solidFill>
                  <a:srgbClr val="0A0A0A"/>
                </a:solidFill>
                <a:highlight>
                  <a:srgbClr val="FEFEFE"/>
                </a:highlight>
                <a:latin typeface="Arial"/>
                <a:ea typeface="Arial"/>
                <a:cs typeface="Arial"/>
                <a:sym typeface="Arial"/>
              </a:rPr>
              <a:t>https://www.cipd.co.uk/knowledge/fundamentals/relations/diversity/factsheet#gref</a:t>
            </a:r>
            <a:endParaRPr sz="5023" dirty="0">
              <a:solidFill>
                <a:srgbClr val="0A0A0A"/>
              </a:solidFill>
              <a:highlight>
                <a:srgbClr val="FEFEFE"/>
              </a:highlight>
              <a:latin typeface="Arial"/>
              <a:ea typeface="Arial"/>
              <a:cs typeface="Arial"/>
              <a:sym typeface="Arial"/>
            </a:endParaRPr>
          </a:p>
          <a:p>
            <a:pPr indent="-171450">
              <a:buSzPct val="59016"/>
              <a:buNone/>
            </a:pPr>
            <a:endParaRPr sz="2288" dirty="0">
              <a:solidFill>
                <a:srgbClr val="0A0A0A"/>
              </a:solidFill>
              <a:highlight>
                <a:srgbClr val="FEFEFE"/>
              </a:highlight>
              <a:latin typeface="Arial"/>
              <a:ea typeface="Arial"/>
              <a:cs typeface="Arial"/>
              <a:sym typeface="Arial"/>
            </a:endParaRPr>
          </a:p>
        </p:txBody>
      </p:sp>
      <p:pic>
        <p:nvPicPr>
          <p:cNvPr id="5" name="Google Shape;90;p13">
            <a:extLst>
              <a:ext uri="{FF2B5EF4-FFF2-40B4-BE49-F238E27FC236}">
                <a16:creationId xmlns:a16="http://schemas.microsoft.com/office/drawing/2014/main" id="{B622F1BF-813A-486D-836E-F800AF6D45DD}"/>
              </a:ext>
            </a:extLst>
          </p:cNvPr>
          <p:cNvPicPr preferRelativeResize="0"/>
          <p:nvPr/>
        </p:nvPicPr>
        <p:blipFill rotWithShape="1">
          <a:blip r:embed="rId3">
            <a:alphaModFix/>
          </a:blip>
          <a:srcRect/>
          <a:stretch/>
        </p:blipFill>
        <p:spPr>
          <a:xfrm>
            <a:off x="6618521" y="249694"/>
            <a:ext cx="2308411" cy="12151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28"/>
          <p:cNvSpPr/>
          <p:nvPr/>
        </p:nvSpPr>
        <p:spPr>
          <a:xfrm>
            <a:off x="0" y="0"/>
            <a:ext cx="9144000" cy="6858000"/>
          </a:xfrm>
          <a:prstGeom prst="rect">
            <a:avLst/>
          </a:prstGeom>
          <a:solidFill>
            <a:srgbClr val="144D88"/>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Calibri"/>
              <a:ea typeface="Calibri"/>
              <a:cs typeface="Calibri"/>
              <a:sym typeface="Calibri"/>
            </a:endParaRPr>
          </a:p>
        </p:txBody>
      </p:sp>
      <p:sp>
        <p:nvSpPr>
          <p:cNvPr id="247" name="Google Shape;247;p28"/>
          <p:cNvSpPr txBox="1"/>
          <p:nvPr/>
        </p:nvSpPr>
        <p:spPr>
          <a:xfrm>
            <a:off x="523875" y="1131094"/>
            <a:ext cx="7886700" cy="994275"/>
          </a:xfrm>
          <a:prstGeom prst="rect">
            <a:avLst/>
          </a:prstGeom>
          <a:noFill/>
          <a:ln>
            <a:noFill/>
          </a:ln>
        </p:spPr>
        <p:txBody>
          <a:bodyPr spcFirstLastPara="1" wrap="square" lIns="68569" tIns="34275" rIns="68569" bIns="34275" anchor="ctr" anchorCtr="0">
            <a:normAutofit/>
          </a:bodyPr>
          <a:lstStyle/>
          <a:p>
            <a:pPr defTabSz="685800">
              <a:lnSpc>
                <a:spcPct val="90000"/>
              </a:lnSpc>
              <a:buClr>
                <a:srgbClr val="FFFFFF"/>
              </a:buClr>
              <a:buSzPts val="4400"/>
            </a:pPr>
            <a:r>
              <a:rPr lang="en-GB" sz="3300" kern="0">
                <a:solidFill>
                  <a:srgbClr val="FFFFFF"/>
                </a:solidFill>
                <a:latin typeface="Gill Sans"/>
                <a:ea typeface="Gill Sans"/>
                <a:cs typeface="Gill Sans"/>
                <a:sym typeface="Gill Sans"/>
              </a:rPr>
              <a:t>Find us</a:t>
            </a:r>
            <a:endParaRPr sz="3300" kern="0">
              <a:solidFill>
                <a:srgbClr val="FFFFFF"/>
              </a:solidFill>
              <a:latin typeface="Gill Sans"/>
              <a:ea typeface="Gill Sans"/>
              <a:cs typeface="Gill Sans"/>
              <a:sym typeface="Gill Sans"/>
            </a:endParaRPr>
          </a:p>
        </p:txBody>
      </p:sp>
      <p:sp>
        <p:nvSpPr>
          <p:cNvPr id="248" name="Google Shape;248;p28"/>
          <p:cNvSpPr txBox="1">
            <a:spLocks noGrp="1"/>
          </p:cNvSpPr>
          <p:nvPr>
            <p:ph type="body" idx="1"/>
          </p:nvPr>
        </p:nvSpPr>
        <p:spPr>
          <a:xfrm>
            <a:off x="1200150" y="2226469"/>
            <a:ext cx="7886700" cy="3263400"/>
          </a:xfrm>
          <a:prstGeom prst="rect">
            <a:avLst/>
          </a:prstGeom>
          <a:noFill/>
          <a:ln>
            <a:noFill/>
          </a:ln>
        </p:spPr>
        <p:txBody>
          <a:bodyPr spcFirstLastPara="1" wrap="square" lIns="68569" tIns="34275" rIns="68569" bIns="34275" anchor="t" anchorCtr="0">
            <a:normAutofit fontScale="92500" lnSpcReduction="10000"/>
          </a:bodyPr>
          <a:lstStyle/>
          <a:p>
            <a:pPr marL="0" indent="0">
              <a:spcBef>
                <a:spcPts val="0"/>
              </a:spcBef>
              <a:buClr>
                <a:schemeClr val="lt1"/>
              </a:buClr>
              <a:buSzPts val="2800"/>
              <a:buNone/>
            </a:pPr>
            <a:r>
              <a:rPr lang="en-GB" dirty="0">
                <a:solidFill>
                  <a:schemeClr val="lt1"/>
                </a:solidFill>
                <a:latin typeface="Gill Sans"/>
                <a:ea typeface="Gill Sans"/>
                <a:cs typeface="Gill Sans"/>
                <a:sym typeface="Gill Sans"/>
              </a:rPr>
              <a:t>LongCovid.org</a:t>
            </a:r>
            <a:endParaRPr dirty="0"/>
          </a:p>
          <a:p>
            <a:pPr marL="0" indent="0">
              <a:buSzPts val="2800"/>
              <a:buNone/>
            </a:pPr>
            <a:endParaRPr dirty="0">
              <a:solidFill>
                <a:schemeClr val="lt1"/>
              </a:solidFill>
              <a:latin typeface="Gill Sans"/>
              <a:ea typeface="Gill Sans"/>
              <a:cs typeface="Gill Sans"/>
              <a:sym typeface="Gill Sans"/>
            </a:endParaRPr>
          </a:p>
          <a:p>
            <a:pPr marL="0" indent="0">
              <a:buClr>
                <a:schemeClr val="lt1"/>
              </a:buClr>
              <a:buSzPts val="2800"/>
              <a:buNone/>
            </a:pPr>
            <a:r>
              <a:rPr lang="en-GB" dirty="0">
                <a:solidFill>
                  <a:schemeClr val="lt1"/>
                </a:solidFill>
                <a:latin typeface="Gill Sans"/>
                <a:ea typeface="Gill Sans"/>
                <a:cs typeface="Gill Sans"/>
                <a:sym typeface="Gill Sans"/>
              </a:rPr>
              <a:t>Long Covid Support Group https://www.facebook.com/groups/longcovid</a:t>
            </a:r>
            <a:endParaRPr dirty="0"/>
          </a:p>
          <a:p>
            <a:pPr marL="0" indent="0">
              <a:buSzPts val="2800"/>
              <a:buNone/>
            </a:pPr>
            <a:endParaRPr dirty="0">
              <a:solidFill>
                <a:schemeClr val="lt1"/>
              </a:solidFill>
              <a:latin typeface="Gill Sans"/>
              <a:ea typeface="Gill Sans"/>
              <a:cs typeface="Gill Sans"/>
              <a:sym typeface="Gill Sans"/>
            </a:endParaRPr>
          </a:p>
          <a:p>
            <a:pPr marL="0" indent="0">
              <a:buClr>
                <a:schemeClr val="lt1"/>
              </a:buClr>
              <a:buSzPts val="2800"/>
              <a:buNone/>
            </a:pPr>
            <a:r>
              <a:rPr lang="en-GB" dirty="0">
                <a:solidFill>
                  <a:schemeClr val="lt1"/>
                </a:solidFill>
                <a:latin typeface="Gill Sans"/>
                <a:ea typeface="Gill Sans"/>
                <a:cs typeface="Gill Sans"/>
                <a:sym typeface="Gill Sans"/>
              </a:rPr>
              <a:t>@long_covid</a:t>
            </a:r>
            <a:endParaRPr dirty="0">
              <a:solidFill>
                <a:schemeClr val="lt1"/>
              </a:solidFill>
              <a:latin typeface="Gill Sans"/>
              <a:ea typeface="Gill Sans"/>
              <a:cs typeface="Gill Sans"/>
              <a:sym typeface="Gill Sans"/>
            </a:endParaRPr>
          </a:p>
          <a:p>
            <a:pPr marL="0" indent="0">
              <a:buSzPts val="2800"/>
              <a:buNone/>
            </a:pPr>
            <a:endParaRPr dirty="0">
              <a:solidFill>
                <a:schemeClr val="lt1"/>
              </a:solidFill>
              <a:latin typeface="Gill Sans"/>
              <a:ea typeface="Gill Sans"/>
              <a:cs typeface="Gill Sans"/>
              <a:sym typeface="Gill Sans"/>
            </a:endParaRPr>
          </a:p>
          <a:p>
            <a:pPr marL="0" indent="0">
              <a:buClr>
                <a:schemeClr val="lt1"/>
              </a:buClr>
              <a:buSzPts val="2800"/>
              <a:buNone/>
            </a:pPr>
            <a:r>
              <a:rPr lang="en-GB" dirty="0">
                <a:solidFill>
                  <a:schemeClr val="lt1"/>
                </a:solidFill>
                <a:latin typeface="Gill Sans"/>
                <a:ea typeface="Gill Sans"/>
                <a:cs typeface="Gill Sans"/>
                <a:sym typeface="Gill Sans"/>
              </a:rPr>
              <a:t>@longcovid</a:t>
            </a:r>
            <a:endParaRPr dirty="0">
              <a:solidFill>
                <a:schemeClr val="lt1"/>
              </a:solidFill>
              <a:latin typeface="Gill Sans"/>
              <a:ea typeface="Gill Sans"/>
              <a:cs typeface="Gill Sans"/>
              <a:sym typeface="Gill Sans"/>
            </a:endParaRPr>
          </a:p>
        </p:txBody>
      </p:sp>
      <p:cxnSp>
        <p:nvCxnSpPr>
          <p:cNvPr id="250" name="Google Shape;250;p28"/>
          <p:cNvCxnSpPr/>
          <p:nvPr/>
        </p:nvCxnSpPr>
        <p:spPr>
          <a:xfrm rot="10800000" flipH="1">
            <a:off x="794084" y="1925689"/>
            <a:ext cx="7558200" cy="14400"/>
          </a:xfrm>
          <a:prstGeom prst="straightConnector1">
            <a:avLst/>
          </a:prstGeom>
          <a:noFill/>
          <a:ln w="57150" cap="flat" cmpd="sng">
            <a:solidFill>
              <a:srgbClr val="144D88"/>
            </a:solidFill>
            <a:prstDash val="solid"/>
            <a:miter lim="800000"/>
            <a:headEnd type="none" w="sm" len="sm"/>
            <a:tailEnd type="none" w="sm" len="sm"/>
          </a:ln>
        </p:spPr>
      </p:cxnSp>
      <p:pic>
        <p:nvPicPr>
          <p:cNvPr id="251" name="Google Shape;251;p28" descr="Twitter">
            <a:hlinkClick r:id="rId3"/>
          </p:cNvPr>
          <p:cNvPicPr preferRelativeResize="0"/>
          <p:nvPr/>
        </p:nvPicPr>
        <p:blipFill rotWithShape="1">
          <a:blip r:embed="rId4">
            <a:alphaModFix/>
          </a:blip>
          <a:srcRect/>
          <a:stretch/>
        </p:blipFill>
        <p:spPr>
          <a:xfrm>
            <a:off x="682792" y="4040157"/>
            <a:ext cx="342900" cy="342900"/>
          </a:xfrm>
          <a:prstGeom prst="rect">
            <a:avLst/>
          </a:prstGeom>
          <a:noFill/>
          <a:ln>
            <a:noFill/>
          </a:ln>
        </p:spPr>
      </p:pic>
      <p:pic>
        <p:nvPicPr>
          <p:cNvPr id="252" name="Google Shape;252;p28" descr="Facebook">
            <a:hlinkClick r:id="rId5"/>
          </p:cNvPr>
          <p:cNvPicPr preferRelativeResize="0"/>
          <p:nvPr/>
        </p:nvPicPr>
        <p:blipFill rotWithShape="1">
          <a:blip r:embed="rId6">
            <a:alphaModFix/>
          </a:blip>
          <a:srcRect/>
          <a:stretch/>
        </p:blipFill>
        <p:spPr>
          <a:xfrm>
            <a:off x="682792" y="2983520"/>
            <a:ext cx="342900" cy="342900"/>
          </a:xfrm>
          <a:prstGeom prst="rect">
            <a:avLst/>
          </a:prstGeom>
          <a:noFill/>
          <a:ln>
            <a:noFill/>
          </a:ln>
        </p:spPr>
      </p:pic>
      <p:pic>
        <p:nvPicPr>
          <p:cNvPr id="253" name="Google Shape;253;p28" descr="Circle, instagram, logo, media, network, new, social icon - Free download"/>
          <p:cNvPicPr preferRelativeResize="0"/>
          <p:nvPr/>
        </p:nvPicPr>
        <p:blipFill rotWithShape="1">
          <a:blip r:embed="rId7">
            <a:alphaModFix/>
          </a:blip>
          <a:srcRect/>
          <a:stretch/>
        </p:blipFill>
        <p:spPr>
          <a:xfrm>
            <a:off x="682792" y="4853307"/>
            <a:ext cx="338596" cy="338596"/>
          </a:xfrm>
          <a:prstGeom prst="rect">
            <a:avLst/>
          </a:prstGeom>
          <a:noFill/>
          <a:ln>
            <a:noFill/>
          </a:ln>
        </p:spPr>
      </p:pic>
      <p:pic>
        <p:nvPicPr>
          <p:cNvPr id="254" name="Google Shape;254;p28"/>
          <p:cNvPicPr preferRelativeResize="0"/>
          <p:nvPr/>
        </p:nvPicPr>
        <p:blipFill rotWithShape="1">
          <a:blip r:embed="rId8">
            <a:alphaModFix/>
          </a:blip>
          <a:srcRect/>
          <a:stretch/>
        </p:blipFill>
        <p:spPr>
          <a:xfrm>
            <a:off x="663862" y="2182425"/>
            <a:ext cx="412988" cy="412988"/>
          </a:xfrm>
          <a:prstGeom prst="rect">
            <a:avLst/>
          </a:prstGeom>
          <a:noFill/>
          <a:ln w="12700" cap="flat" cmpd="sng">
            <a:solidFill>
              <a:srgbClr val="42719B"/>
            </a:solidFill>
            <a:prstDash val="solid"/>
            <a:miter lim="8000"/>
            <a:headEnd type="none" w="sm" len="sm"/>
            <a:tailEnd type="none" w="sm" len="sm"/>
          </a:ln>
        </p:spPr>
      </p:pic>
      <p:cxnSp>
        <p:nvCxnSpPr>
          <p:cNvPr id="255" name="Google Shape;255;p28"/>
          <p:cNvCxnSpPr/>
          <p:nvPr/>
        </p:nvCxnSpPr>
        <p:spPr>
          <a:xfrm rot="10800000" flipH="1">
            <a:off x="519764" y="1925242"/>
            <a:ext cx="8092350" cy="14850"/>
          </a:xfrm>
          <a:prstGeom prst="straightConnector1">
            <a:avLst/>
          </a:prstGeom>
          <a:noFill/>
          <a:ln w="57150" cap="flat" cmpd="sng">
            <a:solidFill>
              <a:schemeClr val="lt1"/>
            </a:solidFill>
            <a:prstDash val="solid"/>
            <a:miter lim="800000"/>
            <a:headEnd type="none" w="sm" len="sm"/>
            <a:tailEnd type="none" w="sm" len="sm"/>
          </a:ln>
        </p:spPr>
      </p:cxnSp>
      <p:pic>
        <p:nvPicPr>
          <p:cNvPr id="12" name="Google Shape;90;p13">
            <a:extLst>
              <a:ext uri="{FF2B5EF4-FFF2-40B4-BE49-F238E27FC236}">
                <a16:creationId xmlns:a16="http://schemas.microsoft.com/office/drawing/2014/main" id="{FD60F252-4B7F-47F1-B66C-93A62B21BD84}"/>
              </a:ext>
            </a:extLst>
          </p:cNvPr>
          <p:cNvPicPr preferRelativeResize="0"/>
          <p:nvPr/>
        </p:nvPicPr>
        <p:blipFill rotWithShape="1">
          <a:blip r:embed="rId9">
            <a:alphaModFix/>
          </a:blip>
          <a:srcRect/>
          <a:stretch/>
        </p:blipFill>
        <p:spPr>
          <a:xfrm>
            <a:off x="6618521" y="249694"/>
            <a:ext cx="2308411" cy="1215188"/>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3888" y="-433135"/>
            <a:ext cx="7886700" cy="2852737"/>
          </a:xfrm>
        </p:spPr>
        <p:txBody>
          <a:bodyPr/>
          <a:lstStyle/>
          <a:p>
            <a:r>
              <a:rPr lang="en-GB"/>
              <a:t>Questions</a:t>
            </a:r>
            <a:br>
              <a:rPr lang="en-GB"/>
            </a:br>
            <a:endParaRPr lang="en-GB"/>
          </a:p>
        </p:txBody>
      </p:sp>
      <p:sp>
        <p:nvSpPr>
          <p:cNvPr id="6" name="Text Placeholder 6">
            <a:extLst>
              <a:ext uri="{FF2B5EF4-FFF2-40B4-BE49-F238E27FC236}">
                <a16:creationId xmlns:a16="http://schemas.microsoft.com/office/drawing/2014/main" id="{0F914031-DFB7-4DE0-945B-E19782AA8493}"/>
              </a:ext>
            </a:extLst>
          </p:cNvPr>
          <p:cNvSpPr>
            <a:spLocks noGrp="1"/>
          </p:cNvSpPr>
          <p:nvPr>
            <p:ph type="body" idx="1"/>
          </p:nvPr>
        </p:nvSpPr>
        <p:spPr>
          <a:xfrm>
            <a:off x="623888" y="5361623"/>
            <a:ext cx="7886700" cy="1500187"/>
          </a:xfrm>
        </p:spPr>
        <p:txBody>
          <a:bodyPr/>
          <a:lstStyle/>
          <a:p>
            <a:r>
              <a:rPr lang="en-US"/>
              <a:t>Please use the Q&amp;A function to submit your questions</a:t>
            </a:r>
            <a:endParaRPr lang="en-GB">
              <a:solidFill>
                <a:schemeClr val="bg1"/>
              </a:solidFill>
            </a:endParaRPr>
          </a:p>
        </p:txBody>
      </p:sp>
      <p:sp>
        <p:nvSpPr>
          <p:cNvPr id="3" name="Rectangle 2">
            <a:extLst>
              <a:ext uri="{FF2B5EF4-FFF2-40B4-BE49-F238E27FC236}">
                <a16:creationId xmlns:a16="http://schemas.microsoft.com/office/drawing/2014/main" id="{A6EC6C12-CED6-477A-B74D-1B65B6075D81}"/>
              </a:ext>
            </a:extLst>
          </p:cNvPr>
          <p:cNvSpPr/>
          <p:nvPr/>
        </p:nvSpPr>
        <p:spPr>
          <a:xfrm>
            <a:off x="321630" y="2015893"/>
            <a:ext cx="8491216" cy="3072123"/>
          </a:xfrm>
          <a:prstGeom prst="rect">
            <a:avLst/>
          </a:prstGeom>
        </p:spPr>
        <p:txBody>
          <a:bodyPr wrap="square" lIns="91440" tIns="45720" rIns="91440" bIns="45720" anchor="t">
            <a:spAutoFit/>
          </a:bodyPr>
          <a:lstStyle/>
          <a:p>
            <a:pPr marL="0" marR="0" lvl="0" indent="0" algn="l" defTabSz="914400" rtl="0" eaLnBrk="1" fontAlgn="auto" latinLnBrk="0" hangingPunct="1">
              <a:lnSpc>
                <a:spcPct val="90000"/>
              </a:lnSpc>
              <a:spcBef>
                <a:spcPts val="1000"/>
              </a:spcBef>
              <a:spcAft>
                <a:spcPts val="0"/>
              </a:spcAft>
              <a:buClr>
                <a:srgbClr val="DA1D52"/>
              </a:buClr>
              <a:buSzTx/>
              <a:buFontTx/>
              <a:buNone/>
              <a:tabLst/>
              <a:defRPr/>
            </a:pPr>
            <a:r>
              <a:rPr kumimoji="0" lang="en-US" sz="2400" b="0" i="0" u="none" strike="noStrike" kern="1200" cap="none" spc="0" normalizeH="0" baseline="0" noProof="0" dirty="0">
                <a:ln>
                  <a:noFill/>
                </a:ln>
                <a:solidFill>
                  <a:srgbClr val="58595B"/>
                </a:solidFill>
                <a:effectLst/>
                <a:uLnTx/>
                <a:uFillTx/>
                <a:latin typeface="Arial"/>
                <a:cs typeface="Arial"/>
              </a:rPr>
              <a:t>Please submit your questions for:</a:t>
            </a:r>
          </a:p>
          <a:p>
            <a:pPr marL="800100" lvl="1" indent="-342900">
              <a:lnSpc>
                <a:spcPct val="90000"/>
              </a:lnSpc>
              <a:spcBef>
                <a:spcPts val="500"/>
              </a:spcBef>
              <a:buClr>
                <a:srgbClr val="DA1D52"/>
              </a:buClr>
              <a:buFont typeface="Arial" panose="020B0604020202020204" pitchFamily="34" charset="0"/>
              <a:buChar char="•"/>
            </a:pPr>
            <a:r>
              <a:rPr lang="en-GB" sz="2400" dirty="0">
                <a:solidFill>
                  <a:srgbClr val="58595B"/>
                </a:solidFill>
                <a:latin typeface="Arial"/>
                <a:cs typeface="Arial"/>
              </a:rPr>
              <a:t>Rachel Suff, Senior Employee Relations Adviser, CIPD</a:t>
            </a:r>
          </a:p>
          <a:p>
            <a:pPr marL="800100" lvl="1" indent="-342900">
              <a:lnSpc>
                <a:spcPct val="90000"/>
              </a:lnSpc>
              <a:spcBef>
                <a:spcPts val="500"/>
              </a:spcBef>
              <a:buClr>
                <a:srgbClr val="DA1D52"/>
              </a:buClr>
              <a:buFont typeface="Arial" panose="020B0604020202020204" pitchFamily="34" charset="0"/>
              <a:buChar char="•"/>
            </a:pPr>
            <a:r>
              <a:rPr lang="en-GB" sz="2400" dirty="0">
                <a:solidFill>
                  <a:srgbClr val="58595B"/>
                </a:solidFill>
                <a:latin typeface="Arial"/>
                <a:cs typeface="Arial"/>
              </a:rPr>
              <a:t>Steve Boorman, Director of Employee Health, </a:t>
            </a:r>
            <a:r>
              <a:rPr lang="en-GB" sz="2400" dirty="0" err="1">
                <a:solidFill>
                  <a:srgbClr val="58595B"/>
                </a:solidFill>
                <a:latin typeface="Arial"/>
                <a:cs typeface="Arial"/>
              </a:rPr>
              <a:t>Empactis</a:t>
            </a:r>
            <a:endParaRPr lang="en-GB" sz="2400" dirty="0">
              <a:solidFill>
                <a:srgbClr val="58595B"/>
              </a:solidFill>
              <a:latin typeface="Arial"/>
              <a:cs typeface="Arial"/>
            </a:endParaRPr>
          </a:p>
          <a:p>
            <a:pPr marL="800100" lvl="1" indent="-342900">
              <a:lnSpc>
                <a:spcPct val="90000"/>
              </a:lnSpc>
              <a:spcBef>
                <a:spcPts val="500"/>
              </a:spcBef>
              <a:buClr>
                <a:srgbClr val="DA1D52"/>
              </a:buClr>
              <a:buFont typeface="Arial" panose="020B0604020202020204" pitchFamily="34" charset="0"/>
              <a:buChar char="•"/>
            </a:pPr>
            <a:r>
              <a:rPr lang="en-GB" sz="2400" dirty="0">
                <a:solidFill>
                  <a:srgbClr val="58595B"/>
                </a:solidFill>
                <a:latin typeface="Arial"/>
                <a:cs typeface="Arial"/>
              </a:rPr>
              <a:t>Dr Jo </a:t>
            </a:r>
            <a:r>
              <a:rPr lang="en-GB" sz="2400" dirty="0" err="1">
                <a:solidFill>
                  <a:srgbClr val="58595B"/>
                </a:solidFill>
                <a:latin typeface="Arial"/>
                <a:cs typeface="Arial"/>
              </a:rPr>
              <a:t>Yarker</a:t>
            </a:r>
            <a:r>
              <a:rPr lang="en-GB" sz="2400" dirty="0">
                <a:solidFill>
                  <a:srgbClr val="58595B"/>
                </a:solidFill>
                <a:latin typeface="Arial"/>
                <a:cs typeface="Arial"/>
              </a:rPr>
              <a:t>, Chartered Occupational Psychologist and Senior Lecture, </a:t>
            </a:r>
            <a:r>
              <a:rPr lang="en-GB" sz="2400" dirty="0" err="1">
                <a:solidFill>
                  <a:srgbClr val="58595B"/>
                </a:solidFill>
                <a:latin typeface="Arial"/>
                <a:cs typeface="Arial"/>
              </a:rPr>
              <a:t>Birbeck</a:t>
            </a:r>
            <a:r>
              <a:rPr lang="en-GB" sz="2400" dirty="0">
                <a:solidFill>
                  <a:srgbClr val="58595B"/>
                </a:solidFill>
                <a:latin typeface="Arial"/>
                <a:cs typeface="Arial"/>
              </a:rPr>
              <a:t> University of London</a:t>
            </a:r>
          </a:p>
          <a:p>
            <a:pPr marL="800100" lvl="1" indent="-342900">
              <a:lnSpc>
                <a:spcPct val="90000"/>
              </a:lnSpc>
              <a:spcBef>
                <a:spcPts val="500"/>
              </a:spcBef>
              <a:buClr>
                <a:srgbClr val="DA1D52"/>
              </a:buClr>
              <a:buFont typeface="Arial" panose="020B0604020202020204" pitchFamily="34" charset="0"/>
              <a:buChar char="•"/>
            </a:pPr>
            <a:r>
              <a:rPr lang="en-GB" sz="2400" dirty="0">
                <a:solidFill>
                  <a:srgbClr val="58595B"/>
                </a:solidFill>
                <a:latin typeface="Arial"/>
                <a:cs typeface="Arial"/>
              </a:rPr>
              <a:t>Lesley </a:t>
            </a:r>
            <a:r>
              <a:rPr lang="en-GB" sz="2400" dirty="0" err="1">
                <a:solidFill>
                  <a:srgbClr val="58595B"/>
                </a:solidFill>
                <a:latin typeface="Arial"/>
                <a:cs typeface="Arial"/>
              </a:rPr>
              <a:t>Macniven</a:t>
            </a:r>
            <a:r>
              <a:rPr lang="en-GB" sz="2400" dirty="0">
                <a:solidFill>
                  <a:srgbClr val="58595B"/>
                </a:solidFill>
                <a:latin typeface="Arial"/>
                <a:cs typeface="Arial"/>
              </a:rPr>
              <a:t>, Chair of UK Long COVID Support Employment Working Group</a:t>
            </a:r>
          </a:p>
          <a:p>
            <a:pPr marL="800100" lvl="1" indent="-342900">
              <a:lnSpc>
                <a:spcPct val="90000"/>
              </a:lnSpc>
              <a:spcBef>
                <a:spcPts val="500"/>
              </a:spcBef>
              <a:buClr>
                <a:srgbClr val="DA1D52"/>
              </a:buClr>
              <a:buFont typeface="Arial" panose="020B0604020202020204" pitchFamily="34" charset="0"/>
              <a:buChar char="•"/>
            </a:pPr>
            <a:r>
              <a:rPr lang="en-GB" sz="2400" dirty="0">
                <a:solidFill>
                  <a:srgbClr val="58595B"/>
                </a:solidFill>
                <a:latin typeface="Arial"/>
                <a:cs typeface="Arial"/>
              </a:rPr>
              <a:t>Matt Reymes-Cole, Legal Manager, Croner </a:t>
            </a:r>
            <a:endParaRPr lang="en-GB" sz="2400" dirty="0">
              <a:solidFill>
                <a:srgbClr val="5859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2732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2CC5-CC21-4CDD-9DFB-ECED4875CE03}"/>
              </a:ext>
            </a:extLst>
          </p:cNvPr>
          <p:cNvSpPr txBox="1">
            <a:spLocks/>
          </p:cNvSpPr>
          <p:nvPr/>
        </p:nvSpPr>
        <p:spPr>
          <a:xfrm>
            <a:off x="628650" y="970926"/>
            <a:ext cx="7886700" cy="923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GB" sz="4050" b="1">
                <a:solidFill>
                  <a:srgbClr val="520D5D"/>
                </a:solidFill>
                <a:latin typeface="Arial Nova" panose="020B0504020202020204" pitchFamily="34" charset="0"/>
              </a:rPr>
              <a:t>#StrongerWithCIPD</a:t>
            </a:r>
          </a:p>
        </p:txBody>
      </p:sp>
      <p:sp>
        <p:nvSpPr>
          <p:cNvPr id="3" name="Title 1">
            <a:extLst>
              <a:ext uri="{FF2B5EF4-FFF2-40B4-BE49-F238E27FC236}">
                <a16:creationId xmlns:a16="http://schemas.microsoft.com/office/drawing/2014/main" id="{8561FD64-F489-4DFB-9F9D-E8D70511BDF9}"/>
              </a:ext>
            </a:extLst>
          </p:cNvPr>
          <p:cNvSpPr txBox="1">
            <a:spLocks/>
          </p:cNvSpPr>
          <p:nvPr/>
        </p:nvSpPr>
        <p:spPr>
          <a:xfrm>
            <a:off x="179895" y="5131387"/>
            <a:ext cx="8641644" cy="9234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sz="3375" b="1">
                <a:solidFill>
                  <a:srgbClr val="520D5D"/>
                </a:solidFill>
                <a:latin typeface="Arial Nova"/>
                <a:hlinkClick r:id="rId3"/>
              </a:rPr>
              <a:t>cipd.co.uk/</a:t>
            </a:r>
            <a:r>
              <a:rPr lang="en-GB" sz="3375" b="1" err="1">
                <a:solidFill>
                  <a:srgbClr val="520D5D"/>
                </a:solidFill>
                <a:latin typeface="Arial Nova"/>
                <a:hlinkClick r:id="rId3"/>
              </a:rPr>
              <a:t>memberbenefits</a:t>
            </a:r>
            <a:endParaRPr lang="en-GB" sz="3375" b="1">
              <a:solidFill>
                <a:srgbClr val="520D5D"/>
              </a:solidFill>
              <a:latin typeface="Arial Nova" panose="020B0504020202020204" pitchFamily="34" charset="0"/>
            </a:endParaRPr>
          </a:p>
        </p:txBody>
      </p:sp>
      <p:grpSp>
        <p:nvGrpSpPr>
          <p:cNvPr id="4" name="Group 3">
            <a:extLst>
              <a:ext uri="{FF2B5EF4-FFF2-40B4-BE49-F238E27FC236}">
                <a16:creationId xmlns:a16="http://schemas.microsoft.com/office/drawing/2014/main" id="{2B51775E-7C0B-4889-9EF4-E919A3AD2174}"/>
              </a:ext>
            </a:extLst>
          </p:cNvPr>
          <p:cNvGrpSpPr/>
          <p:nvPr/>
        </p:nvGrpSpPr>
        <p:grpSpPr>
          <a:xfrm>
            <a:off x="851452" y="2918986"/>
            <a:ext cx="1377938" cy="511215"/>
            <a:chOff x="615965" y="1267406"/>
            <a:chExt cx="1837250" cy="681620"/>
          </a:xfrm>
        </p:grpSpPr>
        <p:sp>
          <p:nvSpPr>
            <p:cNvPr id="32" name="Rectangle 31">
              <a:extLst>
                <a:ext uri="{FF2B5EF4-FFF2-40B4-BE49-F238E27FC236}">
                  <a16:creationId xmlns:a16="http://schemas.microsoft.com/office/drawing/2014/main" id="{9FAA72E3-5D39-410D-B9AD-C5442E1DF5DD}"/>
                </a:ext>
              </a:extLst>
            </p:cNvPr>
            <p:cNvSpPr/>
            <p:nvPr/>
          </p:nvSpPr>
          <p:spPr>
            <a:xfrm>
              <a:off x="615965" y="1267406"/>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7688E661-E516-4BB3-AC74-3255E13102C9}"/>
                </a:ext>
              </a:extLst>
            </p:cNvPr>
            <p:cNvSpPr txBox="1"/>
            <p:nvPr/>
          </p:nvSpPr>
          <p:spPr>
            <a:xfrm>
              <a:off x="615965" y="1267406"/>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Covid-19 resources</a:t>
              </a:r>
            </a:p>
          </p:txBody>
        </p:sp>
      </p:grpSp>
      <p:grpSp>
        <p:nvGrpSpPr>
          <p:cNvPr id="5" name="Group 4">
            <a:extLst>
              <a:ext uri="{FF2B5EF4-FFF2-40B4-BE49-F238E27FC236}">
                <a16:creationId xmlns:a16="http://schemas.microsoft.com/office/drawing/2014/main" id="{FE6519A6-27EF-4D72-BCF0-A2EF74EA5FF1}"/>
              </a:ext>
            </a:extLst>
          </p:cNvPr>
          <p:cNvGrpSpPr/>
          <p:nvPr/>
        </p:nvGrpSpPr>
        <p:grpSpPr>
          <a:xfrm>
            <a:off x="2367241" y="2918986"/>
            <a:ext cx="1377938" cy="511215"/>
            <a:chOff x="2637018" y="1267406"/>
            <a:chExt cx="1837250" cy="681620"/>
          </a:xfrm>
        </p:grpSpPr>
        <p:sp>
          <p:nvSpPr>
            <p:cNvPr id="30" name="Rectangle 29">
              <a:extLst>
                <a:ext uri="{FF2B5EF4-FFF2-40B4-BE49-F238E27FC236}">
                  <a16:creationId xmlns:a16="http://schemas.microsoft.com/office/drawing/2014/main" id="{C035DD5B-1B30-41A2-880E-F996591633A8}"/>
                </a:ext>
              </a:extLst>
            </p:cNvPr>
            <p:cNvSpPr/>
            <p:nvPr/>
          </p:nvSpPr>
          <p:spPr>
            <a:xfrm>
              <a:off x="2637018" y="1267406"/>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TextBox 30">
              <a:extLst>
                <a:ext uri="{FF2B5EF4-FFF2-40B4-BE49-F238E27FC236}">
                  <a16:creationId xmlns:a16="http://schemas.microsoft.com/office/drawing/2014/main" id="{5C58E302-62D8-4752-8440-7E762EA05B71}"/>
                </a:ext>
              </a:extLst>
            </p:cNvPr>
            <p:cNvSpPr txBox="1"/>
            <p:nvPr/>
          </p:nvSpPr>
          <p:spPr>
            <a:xfrm>
              <a:off x="2637018" y="1267406"/>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NEW Well-being helpline</a:t>
              </a:r>
            </a:p>
          </p:txBody>
        </p:sp>
      </p:grpSp>
      <p:grpSp>
        <p:nvGrpSpPr>
          <p:cNvPr id="6" name="Group 5">
            <a:extLst>
              <a:ext uri="{FF2B5EF4-FFF2-40B4-BE49-F238E27FC236}">
                <a16:creationId xmlns:a16="http://schemas.microsoft.com/office/drawing/2014/main" id="{06823D37-E3E5-4517-8050-D68EB36EC4FB}"/>
              </a:ext>
            </a:extLst>
          </p:cNvPr>
          <p:cNvGrpSpPr/>
          <p:nvPr/>
        </p:nvGrpSpPr>
        <p:grpSpPr>
          <a:xfrm>
            <a:off x="3883031" y="2918986"/>
            <a:ext cx="1377938" cy="511215"/>
            <a:chOff x="4658071" y="1267406"/>
            <a:chExt cx="1837250" cy="681620"/>
          </a:xfrm>
        </p:grpSpPr>
        <p:sp>
          <p:nvSpPr>
            <p:cNvPr id="28" name="Rectangle 27">
              <a:extLst>
                <a:ext uri="{FF2B5EF4-FFF2-40B4-BE49-F238E27FC236}">
                  <a16:creationId xmlns:a16="http://schemas.microsoft.com/office/drawing/2014/main" id="{32875D9C-7279-4843-9544-C5190ED55FBA}"/>
                </a:ext>
              </a:extLst>
            </p:cNvPr>
            <p:cNvSpPr/>
            <p:nvPr/>
          </p:nvSpPr>
          <p:spPr>
            <a:xfrm>
              <a:off x="4658071" y="1267406"/>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TextBox 28">
              <a:extLst>
                <a:ext uri="{FF2B5EF4-FFF2-40B4-BE49-F238E27FC236}">
                  <a16:creationId xmlns:a16="http://schemas.microsoft.com/office/drawing/2014/main" id="{5873042F-9A8C-4624-9484-53006D2A101D}"/>
                </a:ext>
              </a:extLst>
            </p:cNvPr>
            <p:cNvSpPr txBox="1"/>
            <p:nvPr/>
          </p:nvSpPr>
          <p:spPr>
            <a:xfrm>
              <a:off x="4658071" y="1267406"/>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Employment Law helpline</a:t>
              </a:r>
            </a:p>
          </p:txBody>
        </p:sp>
      </p:grpSp>
      <p:grpSp>
        <p:nvGrpSpPr>
          <p:cNvPr id="7" name="Group 6">
            <a:extLst>
              <a:ext uri="{FF2B5EF4-FFF2-40B4-BE49-F238E27FC236}">
                <a16:creationId xmlns:a16="http://schemas.microsoft.com/office/drawing/2014/main" id="{6C47AA5E-BD2D-4EF2-BE3C-680EBEA50481}"/>
              </a:ext>
            </a:extLst>
          </p:cNvPr>
          <p:cNvGrpSpPr/>
          <p:nvPr/>
        </p:nvGrpSpPr>
        <p:grpSpPr>
          <a:xfrm>
            <a:off x="5398821" y="2918986"/>
            <a:ext cx="1377938" cy="511215"/>
            <a:chOff x="6679124" y="1267406"/>
            <a:chExt cx="1837250" cy="681620"/>
          </a:xfrm>
        </p:grpSpPr>
        <p:sp>
          <p:nvSpPr>
            <p:cNvPr id="26" name="Rectangle 25">
              <a:extLst>
                <a:ext uri="{FF2B5EF4-FFF2-40B4-BE49-F238E27FC236}">
                  <a16:creationId xmlns:a16="http://schemas.microsoft.com/office/drawing/2014/main" id="{13F6C838-0D35-4774-AAB0-7321BB13451E}"/>
                </a:ext>
              </a:extLst>
            </p:cNvPr>
            <p:cNvSpPr/>
            <p:nvPr/>
          </p:nvSpPr>
          <p:spPr>
            <a:xfrm>
              <a:off x="6679124" y="1267406"/>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TextBox 26">
              <a:extLst>
                <a:ext uri="{FF2B5EF4-FFF2-40B4-BE49-F238E27FC236}">
                  <a16:creationId xmlns:a16="http://schemas.microsoft.com/office/drawing/2014/main" id="{E044B888-F473-4EE2-9D64-591B0BFC8F7F}"/>
                </a:ext>
              </a:extLst>
            </p:cNvPr>
            <p:cNvSpPr txBox="1"/>
            <p:nvPr/>
          </p:nvSpPr>
          <p:spPr>
            <a:xfrm>
              <a:off x="6679124" y="1267406"/>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Communities and branches</a:t>
              </a:r>
              <a:endParaRPr lang="en-GB" sz="1350" b="1" i="1">
                <a:solidFill>
                  <a:srgbClr val="520D5D"/>
                </a:solidFill>
                <a:latin typeface="Arial Nova" panose="020B0504020202020204" pitchFamily="34" charset="0"/>
              </a:endParaRPr>
            </a:p>
          </p:txBody>
        </p:sp>
      </p:grpSp>
      <p:grpSp>
        <p:nvGrpSpPr>
          <p:cNvPr id="8" name="Group 7">
            <a:extLst>
              <a:ext uri="{FF2B5EF4-FFF2-40B4-BE49-F238E27FC236}">
                <a16:creationId xmlns:a16="http://schemas.microsoft.com/office/drawing/2014/main" id="{888B80C7-2AB8-42C9-8940-34932770E06D}"/>
              </a:ext>
            </a:extLst>
          </p:cNvPr>
          <p:cNvGrpSpPr/>
          <p:nvPr/>
        </p:nvGrpSpPr>
        <p:grpSpPr>
          <a:xfrm>
            <a:off x="6914611" y="2918986"/>
            <a:ext cx="1377938" cy="511215"/>
            <a:chOff x="8700177" y="1267406"/>
            <a:chExt cx="1837250" cy="681620"/>
          </a:xfrm>
        </p:grpSpPr>
        <p:sp>
          <p:nvSpPr>
            <p:cNvPr id="24" name="Rectangle 23">
              <a:extLst>
                <a:ext uri="{FF2B5EF4-FFF2-40B4-BE49-F238E27FC236}">
                  <a16:creationId xmlns:a16="http://schemas.microsoft.com/office/drawing/2014/main" id="{AAEEEB98-EFB1-4556-9CC4-1045D3E7B75A}"/>
                </a:ext>
              </a:extLst>
            </p:cNvPr>
            <p:cNvSpPr/>
            <p:nvPr/>
          </p:nvSpPr>
          <p:spPr>
            <a:xfrm>
              <a:off x="8700177" y="1267406"/>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F82CBC3E-6318-4A84-9C72-3DD2D5F5BE0B}"/>
                </a:ext>
              </a:extLst>
            </p:cNvPr>
            <p:cNvSpPr txBox="1"/>
            <p:nvPr/>
          </p:nvSpPr>
          <p:spPr>
            <a:xfrm>
              <a:off x="8700177" y="1267406"/>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i="1">
                  <a:solidFill>
                    <a:srgbClr val="520D5D"/>
                  </a:solidFill>
                  <a:latin typeface="Arial Nova" panose="020B0504020202020204" pitchFamily="34" charset="0"/>
                </a:rPr>
                <a:t>People Management</a:t>
              </a:r>
              <a:endParaRPr lang="en-GB" sz="1350" b="1">
                <a:solidFill>
                  <a:srgbClr val="520D5D"/>
                </a:solidFill>
                <a:latin typeface="Arial Nova" panose="020B0504020202020204" pitchFamily="34" charset="0"/>
              </a:endParaRPr>
            </a:p>
          </p:txBody>
        </p:sp>
      </p:grpSp>
      <p:grpSp>
        <p:nvGrpSpPr>
          <p:cNvPr id="9" name="Group 8">
            <a:extLst>
              <a:ext uri="{FF2B5EF4-FFF2-40B4-BE49-F238E27FC236}">
                <a16:creationId xmlns:a16="http://schemas.microsoft.com/office/drawing/2014/main" id="{553F2872-2542-4760-A458-9488CCE88060}"/>
              </a:ext>
            </a:extLst>
          </p:cNvPr>
          <p:cNvGrpSpPr/>
          <p:nvPr/>
        </p:nvGrpSpPr>
        <p:grpSpPr>
          <a:xfrm>
            <a:off x="851452" y="4517394"/>
            <a:ext cx="1377938" cy="511215"/>
            <a:chOff x="615965" y="3398617"/>
            <a:chExt cx="1837250" cy="681620"/>
          </a:xfrm>
        </p:grpSpPr>
        <p:sp>
          <p:nvSpPr>
            <p:cNvPr id="22" name="Rectangle 21">
              <a:extLst>
                <a:ext uri="{FF2B5EF4-FFF2-40B4-BE49-F238E27FC236}">
                  <a16:creationId xmlns:a16="http://schemas.microsoft.com/office/drawing/2014/main" id="{63BBA4FD-16AA-45B0-AD53-4BE5016F0BD7}"/>
                </a:ext>
              </a:extLst>
            </p:cNvPr>
            <p:cNvSpPr/>
            <p:nvPr/>
          </p:nvSpPr>
          <p:spPr>
            <a:xfrm>
              <a:off x="615965" y="3398617"/>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a:extLst>
                <a:ext uri="{FF2B5EF4-FFF2-40B4-BE49-F238E27FC236}">
                  <a16:creationId xmlns:a16="http://schemas.microsoft.com/office/drawing/2014/main" id="{DFB70C30-127A-4927-894F-B28CF27123BD}"/>
                </a:ext>
              </a:extLst>
            </p:cNvPr>
            <p:cNvSpPr txBox="1"/>
            <p:nvPr/>
          </p:nvSpPr>
          <p:spPr>
            <a:xfrm>
              <a:off x="615965" y="3398617"/>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Knowledge and content</a:t>
              </a:r>
            </a:p>
          </p:txBody>
        </p:sp>
      </p:grpSp>
      <p:grpSp>
        <p:nvGrpSpPr>
          <p:cNvPr id="10" name="Group 9">
            <a:extLst>
              <a:ext uri="{FF2B5EF4-FFF2-40B4-BE49-F238E27FC236}">
                <a16:creationId xmlns:a16="http://schemas.microsoft.com/office/drawing/2014/main" id="{02A6FD11-C42E-489E-892D-8DB5EBF7537C}"/>
              </a:ext>
            </a:extLst>
          </p:cNvPr>
          <p:cNvGrpSpPr/>
          <p:nvPr/>
        </p:nvGrpSpPr>
        <p:grpSpPr>
          <a:xfrm>
            <a:off x="2367241" y="4517394"/>
            <a:ext cx="1377938" cy="511215"/>
            <a:chOff x="2637018" y="3398617"/>
            <a:chExt cx="1837250" cy="681620"/>
          </a:xfrm>
        </p:grpSpPr>
        <p:sp>
          <p:nvSpPr>
            <p:cNvPr id="20" name="Rectangle 19">
              <a:extLst>
                <a:ext uri="{FF2B5EF4-FFF2-40B4-BE49-F238E27FC236}">
                  <a16:creationId xmlns:a16="http://schemas.microsoft.com/office/drawing/2014/main" id="{3744AE7F-C6A6-43DC-8617-61579F2487F8}"/>
                </a:ext>
              </a:extLst>
            </p:cNvPr>
            <p:cNvSpPr/>
            <p:nvPr/>
          </p:nvSpPr>
          <p:spPr>
            <a:xfrm>
              <a:off x="2637018" y="3398617"/>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TextBox 20">
              <a:extLst>
                <a:ext uri="{FF2B5EF4-FFF2-40B4-BE49-F238E27FC236}">
                  <a16:creationId xmlns:a16="http://schemas.microsoft.com/office/drawing/2014/main" id="{9176DE6F-1C9C-426B-9528-AF9D2FFD485C}"/>
                </a:ext>
              </a:extLst>
            </p:cNvPr>
            <p:cNvSpPr txBox="1"/>
            <p:nvPr/>
          </p:nvSpPr>
          <p:spPr>
            <a:xfrm>
              <a:off x="2637018" y="3398617"/>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Free learning</a:t>
              </a:r>
            </a:p>
          </p:txBody>
        </p:sp>
      </p:grpSp>
      <p:grpSp>
        <p:nvGrpSpPr>
          <p:cNvPr id="11" name="Group 10">
            <a:extLst>
              <a:ext uri="{FF2B5EF4-FFF2-40B4-BE49-F238E27FC236}">
                <a16:creationId xmlns:a16="http://schemas.microsoft.com/office/drawing/2014/main" id="{CF8D4B8F-B46E-4DDB-A343-4BE27D46393D}"/>
              </a:ext>
            </a:extLst>
          </p:cNvPr>
          <p:cNvGrpSpPr/>
          <p:nvPr/>
        </p:nvGrpSpPr>
        <p:grpSpPr>
          <a:xfrm>
            <a:off x="3883031" y="4517394"/>
            <a:ext cx="1377938" cy="511215"/>
            <a:chOff x="4658071" y="3398617"/>
            <a:chExt cx="1837250" cy="681620"/>
          </a:xfrm>
        </p:grpSpPr>
        <p:sp>
          <p:nvSpPr>
            <p:cNvPr id="18" name="Rectangle 17">
              <a:extLst>
                <a:ext uri="{FF2B5EF4-FFF2-40B4-BE49-F238E27FC236}">
                  <a16:creationId xmlns:a16="http://schemas.microsoft.com/office/drawing/2014/main" id="{977E201E-BC4F-4BEA-8817-CB9A3C25B622}"/>
                </a:ext>
              </a:extLst>
            </p:cNvPr>
            <p:cNvSpPr/>
            <p:nvPr/>
          </p:nvSpPr>
          <p:spPr>
            <a:xfrm>
              <a:off x="4658071" y="3398617"/>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AEFDA004-E690-4614-BB29-382E73BFA0FC}"/>
                </a:ext>
              </a:extLst>
            </p:cNvPr>
            <p:cNvSpPr txBox="1"/>
            <p:nvPr/>
          </p:nvSpPr>
          <p:spPr>
            <a:xfrm>
              <a:off x="4658071" y="3398617"/>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Careers support</a:t>
              </a:r>
            </a:p>
          </p:txBody>
        </p:sp>
      </p:grpSp>
      <p:grpSp>
        <p:nvGrpSpPr>
          <p:cNvPr id="12" name="Group 11">
            <a:extLst>
              <a:ext uri="{FF2B5EF4-FFF2-40B4-BE49-F238E27FC236}">
                <a16:creationId xmlns:a16="http://schemas.microsoft.com/office/drawing/2014/main" id="{3E81F58C-4621-43AB-938D-AD494A2D5776}"/>
              </a:ext>
            </a:extLst>
          </p:cNvPr>
          <p:cNvGrpSpPr/>
          <p:nvPr/>
        </p:nvGrpSpPr>
        <p:grpSpPr>
          <a:xfrm>
            <a:off x="5398821" y="4517394"/>
            <a:ext cx="1377938" cy="511215"/>
            <a:chOff x="6679124" y="3398617"/>
            <a:chExt cx="1837250" cy="681620"/>
          </a:xfrm>
        </p:grpSpPr>
        <p:sp>
          <p:nvSpPr>
            <p:cNvPr id="16" name="Rectangle 15">
              <a:extLst>
                <a:ext uri="{FF2B5EF4-FFF2-40B4-BE49-F238E27FC236}">
                  <a16:creationId xmlns:a16="http://schemas.microsoft.com/office/drawing/2014/main" id="{C230C86B-B9D2-402A-8E3D-702DFAD96D23}"/>
                </a:ext>
              </a:extLst>
            </p:cNvPr>
            <p:cNvSpPr/>
            <p:nvPr/>
          </p:nvSpPr>
          <p:spPr>
            <a:xfrm>
              <a:off x="6679124" y="3398617"/>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TextBox 16">
              <a:extLst>
                <a:ext uri="{FF2B5EF4-FFF2-40B4-BE49-F238E27FC236}">
                  <a16:creationId xmlns:a16="http://schemas.microsoft.com/office/drawing/2014/main" id="{8016080C-7697-49D0-93E8-E4626950A23B}"/>
                </a:ext>
              </a:extLst>
            </p:cNvPr>
            <p:cNvSpPr txBox="1"/>
            <p:nvPr/>
          </p:nvSpPr>
          <p:spPr>
            <a:xfrm>
              <a:off x="6679124" y="3398617"/>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Professional creditability</a:t>
              </a:r>
            </a:p>
          </p:txBody>
        </p:sp>
      </p:grpSp>
      <p:grpSp>
        <p:nvGrpSpPr>
          <p:cNvPr id="13" name="Group 12">
            <a:extLst>
              <a:ext uri="{FF2B5EF4-FFF2-40B4-BE49-F238E27FC236}">
                <a16:creationId xmlns:a16="http://schemas.microsoft.com/office/drawing/2014/main" id="{CAACD282-62CE-4899-9F70-01DE46C86736}"/>
              </a:ext>
            </a:extLst>
          </p:cNvPr>
          <p:cNvGrpSpPr/>
          <p:nvPr/>
        </p:nvGrpSpPr>
        <p:grpSpPr>
          <a:xfrm>
            <a:off x="6914611" y="4517394"/>
            <a:ext cx="1377938" cy="511215"/>
            <a:chOff x="8700177" y="3398617"/>
            <a:chExt cx="1837250" cy="681620"/>
          </a:xfrm>
        </p:grpSpPr>
        <p:sp>
          <p:nvSpPr>
            <p:cNvPr id="14" name="Rectangle 13">
              <a:extLst>
                <a:ext uri="{FF2B5EF4-FFF2-40B4-BE49-F238E27FC236}">
                  <a16:creationId xmlns:a16="http://schemas.microsoft.com/office/drawing/2014/main" id="{BC9432A8-8238-421B-B8D8-3C7F51FE9053}"/>
                </a:ext>
              </a:extLst>
            </p:cNvPr>
            <p:cNvSpPr/>
            <p:nvPr/>
          </p:nvSpPr>
          <p:spPr>
            <a:xfrm>
              <a:off x="8700177" y="3398617"/>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9EC57300-E5EE-46E8-8C90-569869EB8F80}"/>
                </a:ext>
              </a:extLst>
            </p:cNvPr>
            <p:cNvSpPr txBox="1"/>
            <p:nvPr/>
          </p:nvSpPr>
          <p:spPr>
            <a:xfrm>
              <a:off x="8700177" y="3398617"/>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Financial support</a:t>
              </a:r>
            </a:p>
          </p:txBody>
        </p:sp>
      </p:grpSp>
      <p:pic>
        <p:nvPicPr>
          <p:cNvPr id="35" name="Picture 34" descr="A picture containing drawing&#10;&#10;Description automatically generated">
            <a:extLst>
              <a:ext uri="{FF2B5EF4-FFF2-40B4-BE49-F238E27FC236}">
                <a16:creationId xmlns:a16="http://schemas.microsoft.com/office/drawing/2014/main" id="{F7E00895-5E5F-4C57-A7B9-68508E83E3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921" y="3540034"/>
            <a:ext cx="999000" cy="999000"/>
          </a:xfrm>
          <a:prstGeom prst="rect">
            <a:avLst/>
          </a:prstGeom>
        </p:spPr>
      </p:pic>
      <p:pic>
        <p:nvPicPr>
          <p:cNvPr id="37" name="Picture 36" descr="A picture containing object, clock, drawing&#10;&#10;Description automatically generated">
            <a:extLst>
              <a:ext uri="{FF2B5EF4-FFF2-40B4-BE49-F238E27FC236}">
                <a16:creationId xmlns:a16="http://schemas.microsoft.com/office/drawing/2014/main" id="{52763520-9EFC-4113-9F41-98B8C38CC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2500" y="1919986"/>
            <a:ext cx="999000" cy="999000"/>
          </a:xfrm>
          <a:prstGeom prst="rect">
            <a:avLst/>
          </a:prstGeom>
        </p:spPr>
      </p:pic>
      <p:pic>
        <p:nvPicPr>
          <p:cNvPr id="39" name="Picture 38" descr="A picture containing drawing, room&#10;&#10;Description automatically generated">
            <a:extLst>
              <a:ext uri="{FF2B5EF4-FFF2-40B4-BE49-F238E27FC236}">
                <a16:creationId xmlns:a16="http://schemas.microsoft.com/office/drawing/2014/main" id="{F28DA577-8CFC-4040-98A2-5DF3AB6948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4080" y="1940804"/>
            <a:ext cx="999000" cy="999000"/>
          </a:xfrm>
          <a:prstGeom prst="rect">
            <a:avLst/>
          </a:prstGeom>
        </p:spPr>
      </p:pic>
      <p:pic>
        <p:nvPicPr>
          <p:cNvPr id="41" name="Picture 40" descr="A picture containing ball, room, drawing&#10;&#10;Description automatically generated">
            <a:extLst>
              <a:ext uri="{FF2B5EF4-FFF2-40B4-BE49-F238E27FC236}">
                <a16:creationId xmlns:a16="http://schemas.microsoft.com/office/drawing/2014/main" id="{7BAE2E51-91D3-42F6-A1CD-B1F11B194D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8290" y="1940804"/>
            <a:ext cx="999000" cy="999000"/>
          </a:xfrm>
          <a:prstGeom prst="rect">
            <a:avLst/>
          </a:prstGeom>
        </p:spPr>
      </p:pic>
      <p:pic>
        <p:nvPicPr>
          <p:cNvPr id="43" name="Picture 42" descr="A picture containing drawing&#10;&#10;Description automatically generated">
            <a:extLst>
              <a:ext uri="{FF2B5EF4-FFF2-40B4-BE49-F238E27FC236}">
                <a16:creationId xmlns:a16="http://schemas.microsoft.com/office/drawing/2014/main" id="{F9F1B716-6BB5-49EA-8ADE-8B9B5C3ED3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88290" y="3540034"/>
            <a:ext cx="999000" cy="999000"/>
          </a:xfrm>
          <a:prstGeom prst="rect">
            <a:avLst/>
          </a:prstGeom>
        </p:spPr>
      </p:pic>
      <p:pic>
        <p:nvPicPr>
          <p:cNvPr id="45" name="Picture 44" descr="A picture containing drawing, room&#10;&#10;Description automatically generated">
            <a:extLst>
              <a:ext uri="{FF2B5EF4-FFF2-40B4-BE49-F238E27FC236}">
                <a16:creationId xmlns:a16="http://schemas.microsoft.com/office/drawing/2014/main" id="{79139B10-E643-49AA-9454-FA338F6CB2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2500" y="3518394"/>
            <a:ext cx="999000" cy="999000"/>
          </a:xfrm>
          <a:prstGeom prst="rect">
            <a:avLst/>
          </a:prstGeom>
        </p:spPr>
      </p:pic>
      <p:pic>
        <p:nvPicPr>
          <p:cNvPr id="36" name="Picture 35" descr="A picture containing monitor, sitting, screen, table&#10;&#10;Description automatically generated">
            <a:extLst>
              <a:ext uri="{FF2B5EF4-FFF2-40B4-BE49-F238E27FC236}">
                <a16:creationId xmlns:a16="http://schemas.microsoft.com/office/drawing/2014/main" id="{AF62ACB2-E73D-4968-9F91-CCEA1E95768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7032" y="1919986"/>
            <a:ext cx="1046778" cy="1046778"/>
          </a:xfrm>
          <a:prstGeom prst="rect">
            <a:avLst/>
          </a:prstGeom>
        </p:spPr>
      </p:pic>
      <p:pic>
        <p:nvPicPr>
          <p:cNvPr id="40" name="Picture 39" descr="A picture containing game&#10;&#10;Description automatically generated">
            <a:extLst>
              <a:ext uri="{FF2B5EF4-FFF2-40B4-BE49-F238E27FC236}">
                <a16:creationId xmlns:a16="http://schemas.microsoft.com/office/drawing/2014/main" id="{6DEE1DAE-675E-4A72-B11F-2DA7E96C18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04080" y="3534594"/>
            <a:ext cx="1009880" cy="1009880"/>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65929A07-5948-4B65-9CDE-43F8F309698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55357" y="1924470"/>
            <a:ext cx="1000353" cy="1009880"/>
          </a:xfrm>
          <a:prstGeom prst="rect">
            <a:avLst/>
          </a:prstGeom>
        </p:spPr>
      </p:pic>
      <p:pic>
        <p:nvPicPr>
          <p:cNvPr id="48" name="Picture 47" descr="A close up of a sign&#10;&#10;Description automatically generated">
            <a:extLst>
              <a:ext uri="{FF2B5EF4-FFF2-40B4-BE49-F238E27FC236}">
                <a16:creationId xmlns:a16="http://schemas.microsoft.com/office/drawing/2014/main" id="{10A0DD2B-284C-4D47-A9B0-468528D910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01144" y="3535721"/>
            <a:ext cx="1049126" cy="1039229"/>
          </a:xfrm>
          <a:prstGeom prst="rect">
            <a:avLst/>
          </a:prstGeom>
        </p:spPr>
      </p:pic>
    </p:spTree>
    <p:extLst>
      <p:ext uri="{BB962C8B-B14F-4D97-AF65-F5344CB8AC3E}">
        <p14:creationId xmlns:p14="http://schemas.microsoft.com/office/powerpoint/2010/main" val="755949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02CC5-CC21-4CDD-9DFB-ECED4875CE03}"/>
              </a:ext>
            </a:extLst>
          </p:cNvPr>
          <p:cNvSpPr txBox="1">
            <a:spLocks/>
          </p:cNvSpPr>
          <p:nvPr/>
        </p:nvSpPr>
        <p:spPr>
          <a:xfrm>
            <a:off x="628650" y="970926"/>
            <a:ext cx="7886700" cy="9234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GB" sz="4050" b="1">
                <a:solidFill>
                  <a:srgbClr val="520D5D"/>
                </a:solidFill>
                <a:latin typeface="Arial Nova" panose="020B0504020202020204" pitchFamily="34" charset="0"/>
              </a:rPr>
              <a:t>#</a:t>
            </a:r>
            <a:r>
              <a:rPr lang="en-GB" sz="4050" b="1" err="1">
                <a:solidFill>
                  <a:srgbClr val="520D5D"/>
                </a:solidFill>
                <a:latin typeface="Arial Nova" panose="020B0504020202020204" pitchFamily="34" charset="0"/>
              </a:rPr>
              <a:t>StrongerWithCIPD</a:t>
            </a:r>
            <a:endParaRPr lang="en-GB" sz="4050" b="1">
              <a:solidFill>
                <a:srgbClr val="520D5D"/>
              </a:solidFill>
              <a:latin typeface="Arial Nova" panose="020B0504020202020204" pitchFamily="34" charset="0"/>
            </a:endParaRPr>
          </a:p>
        </p:txBody>
      </p:sp>
      <p:sp>
        <p:nvSpPr>
          <p:cNvPr id="3" name="Title 1">
            <a:extLst>
              <a:ext uri="{FF2B5EF4-FFF2-40B4-BE49-F238E27FC236}">
                <a16:creationId xmlns:a16="http://schemas.microsoft.com/office/drawing/2014/main" id="{8561FD64-F489-4DFB-9F9D-E8D70511BDF9}"/>
              </a:ext>
            </a:extLst>
          </p:cNvPr>
          <p:cNvSpPr txBox="1">
            <a:spLocks/>
          </p:cNvSpPr>
          <p:nvPr/>
        </p:nvSpPr>
        <p:spPr>
          <a:xfrm>
            <a:off x="179895" y="5131387"/>
            <a:ext cx="8641644" cy="92340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sz="3375" b="1">
                <a:solidFill>
                  <a:srgbClr val="520D5D"/>
                </a:solidFill>
                <a:latin typeface="Arial Nova"/>
                <a:hlinkClick r:id="rId2"/>
              </a:rPr>
              <a:t>cipd.co.uk/</a:t>
            </a:r>
            <a:r>
              <a:rPr lang="en-GB" sz="3375" b="1" err="1">
                <a:solidFill>
                  <a:srgbClr val="520D5D"/>
                </a:solidFill>
                <a:latin typeface="Arial Nova"/>
                <a:hlinkClick r:id="rId2"/>
              </a:rPr>
              <a:t>memberbenefits</a:t>
            </a:r>
            <a:endParaRPr lang="en-GB" sz="3375" b="1">
              <a:solidFill>
                <a:srgbClr val="520D5D"/>
              </a:solidFill>
              <a:latin typeface="Arial Nova" panose="020B0504020202020204" pitchFamily="34" charset="0"/>
            </a:endParaRPr>
          </a:p>
        </p:txBody>
      </p:sp>
      <p:grpSp>
        <p:nvGrpSpPr>
          <p:cNvPr id="4" name="Group 3">
            <a:extLst>
              <a:ext uri="{FF2B5EF4-FFF2-40B4-BE49-F238E27FC236}">
                <a16:creationId xmlns:a16="http://schemas.microsoft.com/office/drawing/2014/main" id="{2B51775E-7C0B-4889-9EF4-E919A3AD2174}"/>
              </a:ext>
            </a:extLst>
          </p:cNvPr>
          <p:cNvGrpSpPr/>
          <p:nvPr/>
        </p:nvGrpSpPr>
        <p:grpSpPr>
          <a:xfrm>
            <a:off x="851452" y="2918986"/>
            <a:ext cx="1377938" cy="511215"/>
            <a:chOff x="615965" y="1267406"/>
            <a:chExt cx="1837250" cy="681620"/>
          </a:xfrm>
        </p:grpSpPr>
        <p:sp>
          <p:nvSpPr>
            <p:cNvPr id="32" name="Rectangle 31">
              <a:extLst>
                <a:ext uri="{FF2B5EF4-FFF2-40B4-BE49-F238E27FC236}">
                  <a16:creationId xmlns:a16="http://schemas.microsoft.com/office/drawing/2014/main" id="{9FAA72E3-5D39-410D-B9AD-C5442E1DF5DD}"/>
                </a:ext>
              </a:extLst>
            </p:cNvPr>
            <p:cNvSpPr/>
            <p:nvPr/>
          </p:nvSpPr>
          <p:spPr>
            <a:xfrm>
              <a:off x="615965" y="1267406"/>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TextBox 32">
              <a:extLst>
                <a:ext uri="{FF2B5EF4-FFF2-40B4-BE49-F238E27FC236}">
                  <a16:creationId xmlns:a16="http://schemas.microsoft.com/office/drawing/2014/main" id="{7688E661-E516-4BB3-AC74-3255E13102C9}"/>
                </a:ext>
              </a:extLst>
            </p:cNvPr>
            <p:cNvSpPr txBox="1"/>
            <p:nvPr/>
          </p:nvSpPr>
          <p:spPr>
            <a:xfrm>
              <a:off x="615965" y="1267406"/>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Covid-19 resources</a:t>
              </a:r>
            </a:p>
          </p:txBody>
        </p:sp>
      </p:grpSp>
      <p:grpSp>
        <p:nvGrpSpPr>
          <p:cNvPr id="5" name="Group 4">
            <a:extLst>
              <a:ext uri="{FF2B5EF4-FFF2-40B4-BE49-F238E27FC236}">
                <a16:creationId xmlns:a16="http://schemas.microsoft.com/office/drawing/2014/main" id="{FE6519A6-27EF-4D72-BCF0-A2EF74EA5FF1}"/>
              </a:ext>
            </a:extLst>
          </p:cNvPr>
          <p:cNvGrpSpPr/>
          <p:nvPr/>
        </p:nvGrpSpPr>
        <p:grpSpPr>
          <a:xfrm>
            <a:off x="2367241" y="2918986"/>
            <a:ext cx="1377938" cy="511215"/>
            <a:chOff x="2637018" y="1267406"/>
            <a:chExt cx="1837250" cy="681620"/>
          </a:xfrm>
        </p:grpSpPr>
        <p:sp>
          <p:nvSpPr>
            <p:cNvPr id="30" name="Rectangle 29">
              <a:extLst>
                <a:ext uri="{FF2B5EF4-FFF2-40B4-BE49-F238E27FC236}">
                  <a16:creationId xmlns:a16="http://schemas.microsoft.com/office/drawing/2014/main" id="{C035DD5B-1B30-41A2-880E-F996591633A8}"/>
                </a:ext>
              </a:extLst>
            </p:cNvPr>
            <p:cNvSpPr/>
            <p:nvPr/>
          </p:nvSpPr>
          <p:spPr>
            <a:xfrm>
              <a:off x="2637018" y="1267406"/>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TextBox 30">
              <a:extLst>
                <a:ext uri="{FF2B5EF4-FFF2-40B4-BE49-F238E27FC236}">
                  <a16:creationId xmlns:a16="http://schemas.microsoft.com/office/drawing/2014/main" id="{5C58E302-62D8-4752-8440-7E762EA05B71}"/>
                </a:ext>
              </a:extLst>
            </p:cNvPr>
            <p:cNvSpPr txBox="1"/>
            <p:nvPr/>
          </p:nvSpPr>
          <p:spPr>
            <a:xfrm>
              <a:off x="2637018" y="1267406"/>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NEW Well-being helpline</a:t>
              </a:r>
            </a:p>
          </p:txBody>
        </p:sp>
      </p:grpSp>
      <p:grpSp>
        <p:nvGrpSpPr>
          <p:cNvPr id="6" name="Group 5">
            <a:extLst>
              <a:ext uri="{FF2B5EF4-FFF2-40B4-BE49-F238E27FC236}">
                <a16:creationId xmlns:a16="http://schemas.microsoft.com/office/drawing/2014/main" id="{06823D37-E3E5-4517-8050-D68EB36EC4FB}"/>
              </a:ext>
            </a:extLst>
          </p:cNvPr>
          <p:cNvGrpSpPr/>
          <p:nvPr/>
        </p:nvGrpSpPr>
        <p:grpSpPr>
          <a:xfrm>
            <a:off x="3883031" y="2918986"/>
            <a:ext cx="1377938" cy="511215"/>
            <a:chOff x="4658071" y="1267406"/>
            <a:chExt cx="1837250" cy="681620"/>
          </a:xfrm>
        </p:grpSpPr>
        <p:sp>
          <p:nvSpPr>
            <p:cNvPr id="28" name="Rectangle 27">
              <a:extLst>
                <a:ext uri="{FF2B5EF4-FFF2-40B4-BE49-F238E27FC236}">
                  <a16:creationId xmlns:a16="http://schemas.microsoft.com/office/drawing/2014/main" id="{32875D9C-7279-4843-9544-C5190ED55FBA}"/>
                </a:ext>
              </a:extLst>
            </p:cNvPr>
            <p:cNvSpPr/>
            <p:nvPr/>
          </p:nvSpPr>
          <p:spPr>
            <a:xfrm>
              <a:off x="4658071" y="1267406"/>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TextBox 28">
              <a:extLst>
                <a:ext uri="{FF2B5EF4-FFF2-40B4-BE49-F238E27FC236}">
                  <a16:creationId xmlns:a16="http://schemas.microsoft.com/office/drawing/2014/main" id="{5873042F-9A8C-4624-9484-53006D2A101D}"/>
                </a:ext>
              </a:extLst>
            </p:cNvPr>
            <p:cNvSpPr txBox="1"/>
            <p:nvPr/>
          </p:nvSpPr>
          <p:spPr>
            <a:xfrm>
              <a:off x="4658071" y="1267406"/>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Employment Law helpline</a:t>
              </a:r>
            </a:p>
          </p:txBody>
        </p:sp>
      </p:grpSp>
      <p:grpSp>
        <p:nvGrpSpPr>
          <p:cNvPr id="7" name="Group 6">
            <a:extLst>
              <a:ext uri="{FF2B5EF4-FFF2-40B4-BE49-F238E27FC236}">
                <a16:creationId xmlns:a16="http://schemas.microsoft.com/office/drawing/2014/main" id="{6C47AA5E-BD2D-4EF2-BE3C-680EBEA50481}"/>
              </a:ext>
            </a:extLst>
          </p:cNvPr>
          <p:cNvGrpSpPr/>
          <p:nvPr/>
        </p:nvGrpSpPr>
        <p:grpSpPr>
          <a:xfrm>
            <a:off x="5398821" y="2918986"/>
            <a:ext cx="1377938" cy="511215"/>
            <a:chOff x="6679124" y="1267406"/>
            <a:chExt cx="1837250" cy="681620"/>
          </a:xfrm>
        </p:grpSpPr>
        <p:sp>
          <p:nvSpPr>
            <p:cNvPr id="26" name="Rectangle 25">
              <a:extLst>
                <a:ext uri="{FF2B5EF4-FFF2-40B4-BE49-F238E27FC236}">
                  <a16:creationId xmlns:a16="http://schemas.microsoft.com/office/drawing/2014/main" id="{13F6C838-0D35-4774-AAB0-7321BB13451E}"/>
                </a:ext>
              </a:extLst>
            </p:cNvPr>
            <p:cNvSpPr/>
            <p:nvPr/>
          </p:nvSpPr>
          <p:spPr>
            <a:xfrm>
              <a:off x="6679124" y="1267406"/>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TextBox 26">
              <a:extLst>
                <a:ext uri="{FF2B5EF4-FFF2-40B4-BE49-F238E27FC236}">
                  <a16:creationId xmlns:a16="http://schemas.microsoft.com/office/drawing/2014/main" id="{E044B888-F473-4EE2-9D64-591B0BFC8F7F}"/>
                </a:ext>
              </a:extLst>
            </p:cNvPr>
            <p:cNvSpPr txBox="1"/>
            <p:nvPr/>
          </p:nvSpPr>
          <p:spPr>
            <a:xfrm>
              <a:off x="6679124" y="1267406"/>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Communities and branches</a:t>
              </a:r>
              <a:endParaRPr lang="en-GB" sz="1350" b="1" i="1">
                <a:solidFill>
                  <a:srgbClr val="520D5D"/>
                </a:solidFill>
                <a:latin typeface="Arial Nova" panose="020B0504020202020204" pitchFamily="34" charset="0"/>
              </a:endParaRPr>
            </a:p>
          </p:txBody>
        </p:sp>
      </p:grpSp>
      <p:grpSp>
        <p:nvGrpSpPr>
          <p:cNvPr id="8" name="Group 7">
            <a:extLst>
              <a:ext uri="{FF2B5EF4-FFF2-40B4-BE49-F238E27FC236}">
                <a16:creationId xmlns:a16="http://schemas.microsoft.com/office/drawing/2014/main" id="{888B80C7-2AB8-42C9-8940-34932770E06D}"/>
              </a:ext>
            </a:extLst>
          </p:cNvPr>
          <p:cNvGrpSpPr/>
          <p:nvPr/>
        </p:nvGrpSpPr>
        <p:grpSpPr>
          <a:xfrm>
            <a:off x="6914611" y="2918986"/>
            <a:ext cx="1377938" cy="511215"/>
            <a:chOff x="8700177" y="1267406"/>
            <a:chExt cx="1837250" cy="681620"/>
          </a:xfrm>
        </p:grpSpPr>
        <p:sp>
          <p:nvSpPr>
            <p:cNvPr id="24" name="Rectangle 23">
              <a:extLst>
                <a:ext uri="{FF2B5EF4-FFF2-40B4-BE49-F238E27FC236}">
                  <a16:creationId xmlns:a16="http://schemas.microsoft.com/office/drawing/2014/main" id="{AAEEEB98-EFB1-4556-9CC4-1045D3E7B75A}"/>
                </a:ext>
              </a:extLst>
            </p:cNvPr>
            <p:cNvSpPr/>
            <p:nvPr/>
          </p:nvSpPr>
          <p:spPr>
            <a:xfrm>
              <a:off x="8700177" y="1267406"/>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TextBox 24">
              <a:extLst>
                <a:ext uri="{FF2B5EF4-FFF2-40B4-BE49-F238E27FC236}">
                  <a16:creationId xmlns:a16="http://schemas.microsoft.com/office/drawing/2014/main" id="{F82CBC3E-6318-4A84-9C72-3DD2D5F5BE0B}"/>
                </a:ext>
              </a:extLst>
            </p:cNvPr>
            <p:cNvSpPr txBox="1"/>
            <p:nvPr/>
          </p:nvSpPr>
          <p:spPr>
            <a:xfrm>
              <a:off x="8700177" y="1267406"/>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i="1">
                  <a:solidFill>
                    <a:srgbClr val="520D5D"/>
                  </a:solidFill>
                  <a:latin typeface="Arial Nova" panose="020B0504020202020204" pitchFamily="34" charset="0"/>
                </a:rPr>
                <a:t>People Management</a:t>
              </a:r>
              <a:endParaRPr lang="en-GB" sz="1350" b="1">
                <a:solidFill>
                  <a:srgbClr val="520D5D"/>
                </a:solidFill>
                <a:latin typeface="Arial Nova" panose="020B0504020202020204" pitchFamily="34" charset="0"/>
              </a:endParaRPr>
            </a:p>
          </p:txBody>
        </p:sp>
      </p:grpSp>
      <p:grpSp>
        <p:nvGrpSpPr>
          <p:cNvPr id="9" name="Group 8">
            <a:extLst>
              <a:ext uri="{FF2B5EF4-FFF2-40B4-BE49-F238E27FC236}">
                <a16:creationId xmlns:a16="http://schemas.microsoft.com/office/drawing/2014/main" id="{553F2872-2542-4760-A458-9488CCE88060}"/>
              </a:ext>
            </a:extLst>
          </p:cNvPr>
          <p:cNvGrpSpPr/>
          <p:nvPr/>
        </p:nvGrpSpPr>
        <p:grpSpPr>
          <a:xfrm>
            <a:off x="851452" y="4517394"/>
            <a:ext cx="1377938" cy="511215"/>
            <a:chOff x="615965" y="3398617"/>
            <a:chExt cx="1837250" cy="681620"/>
          </a:xfrm>
        </p:grpSpPr>
        <p:sp>
          <p:nvSpPr>
            <p:cNvPr id="22" name="Rectangle 21">
              <a:extLst>
                <a:ext uri="{FF2B5EF4-FFF2-40B4-BE49-F238E27FC236}">
                  <a16:creationId xmlns:a16="http://schemas.microsoft.com/office/drawing/2014/main" id="{63BBA4FD-16AA-45B0-AD53-4BE5016F0BD7}"/>
                </a:ext>
              </a:extLst>
            </p:cNvPr>
            <p:cNvSpPr/>
            <p:nvPr/>
          </p:nvSpPr>
          <p:spPr>
            <a:xfrm>
              <a:off x="615965" y="3398617"/>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TextBox 22">
              <a:extLst>
                <a:ext uri="{FF2B5EF4-FFF2-40B4-BE49-F238E27FC236}">
                  <a16:creationId xmlns:a16="http://schemas.microsoft.com/office/drawing/2014/main" id="{DFB70C30-127A-4927-894F-B28CF27123BD}"/>
                </a:ext>
              </a:extLst>
            </p:cNvPr>
            <p:cNvSpPr txBox="1"/>
            <p:nvPr/>
          </p:nvSpPr>
          <p:spPr>
            <a:xfrm>
              <a:off x="615965" y="3398617"/>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Knowledge and content</a:t>
              </a:r>
            </a:p>
          </p:txBody>
        </p:sp>
      </p:grpSp>
      <p:grpSp>
        <p:nvGrpSpPr>
          <p:cNvPr id="10" name="Group 9">
            <a:extLst>
              <a:ext uri="{FF2B5EF4-FFF2-40B4-BE49-F238E27FC236}">
                <a16:creationId xmlns:a16="http://schemas.microsoft.com/office/drawing/2014/main" id="{02A6FD11-C42E-489E-892D-8DB5EBF7537C}"/>
              </a:ext>
            </a:extLst>
          </p:cNvPr>
          <p:cNvGrpSpPr/>
          <p:nvPr/>
        </p:nvGrpSpPr>
        <p:grpSpPr>
          <a:xfrm>
            <a:off x="2367241" y="4517394"/>
            <a:ext cx="1377938" cy="511215"/>
            <a:chOff x="2637018" y="3398617"/>
            <a:chExt cx="1837250" cy="681620"/>
          </a:xfrm>
        </p:grpSpPr>
        <p:sp>
          <p:nvSpPr>
            <p:cNvPr id="20" name="Rectangle 19">
              <a:extLst>
                <a:ext uri="{FF2B5EF4-FFF2-40B4-BE49-F238E27FC236}">
                  <a16:creationId xmlns:a16="http://schemas.microsoft.com/office/drawing/2014/main" id="{3744AE7F-C6A6-43DC-8617-61579F2487F8}"/>
                </a:ext>
              </a:extLst>
            </p:cNvPr>
            <p:cNvSpPr/>
            <p:nvPr/>
          </p:nvSpPr>
          <p:spPr>
            <a:xfrm>
              <a:off x="2637018" y="3398617"/>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TextBox 20">
              <a:extLst>
                <a:ext uri="{FF2B5EF4-FFF2-40B4-BE49-F238E27FC236}">
                  <a16:creationId xmlns:a16="http://schemas.microsoft.com/office/drawing/2014/main" id="{9176DE6F-1C9C-426B-9528-AF9D2FFD485C}"/>
                </a:ext>
              </a:extLst>
            </p:cNvPr>
            <p:cNvSpPr txBox="1"/>
            <p:nvPr/>
          </p:nvSpPr>
          <p:spPr>
            <a:xfrm>
              <a:off x="2637018" y="3398617"/>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Free learning</a:t>
              </a:r>
            </a:p>
          </p:txBody>
        </p:sp>
      </p:grpSp>
      <p:grpSp>
        <p:nvGrpSpPr>
          <p:cNvPr id="11" name="Group 10">
            <a:extLst>
              <a:ext uri="{FF2B5EF4-FFF2-40B4-BE49-F238E27FC236}">
                <a16:creationId xmlns:a16="http://schemas.microsoft.com/office/drawing/2014/main" id="{CF8D4B8F-B46E-4DDB-A343-4BE27D46393D}"/>
              </a:ext>
            </a:extLst>
          </p:cNvPr>
          <p:cNvGrpSpPr/>
          <p:nvPr/>
        </p:nvGrpSpPr>
        <p:grpSpPr>
          <a:xfrm>
            <a:off x="3883031" y="4517394"/>
            <a:ext cx="1377938" cy="511215"/>
            <a:chOff x="4658071" y="3398617"/>
            <a:chExt cx="1837250" cy="681620"/>
          </a:xfrm>
        </p:grpSpPr>
        <p:sp>
          <p:nvSpPr>
            <p:cNvPr id="18" name="Rectangle 17">
              <a:extLst>
                <a:ext uri="{FF2B5EF4-FFF2-40B4-BE49-F238E27FC236}">
                  <a16:creationId xmlns:a16="http://schemas.microsoft.com/office/drawing/2014/main" id="{977E201E-BC4F-4BEA-8817-CB9A3C25B622}"/>
                </a:ext>
              </a:extLst>
            </p:cNvPr>
            <p:cNvSpPr/>
            <p:nvPr/>
          </p:nvSpPr>
          <p:spPr>
            <a:xfrm>
              <a:off x="4658071" y="3398617"/>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TextBox 18">
              <a:extLst>
                <a:ext uri="{FF2B5EF4-FFF2-40B4-BE49-F238E27FC236}">
                  <a16:creationId xmlns:a16="http://schemas.microsoft.com/office/drawing/2014/main" id="{AEFDA004-E690-4614-BB29-382E73BFA0FC}"/>
                </a:ext>
              </a:extLst>
            </p:cNvPr>
            <p:cNvSpPr txBox="1"/>
            <p:nvPr/>
          </p:nvSpPr>
          <p:spPr>
            <a:xfrm>
              <a:off x="4658071" y="3398617"/>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Careers support</a:t>
              </a:r>
            </a:p>
          </p:txBody>
        </p:sp>
      </p:grpSp>
      <p:grpSp>
        <p:nvGrpSpPr>
          <p:cNvPr id="12" name="Group 11">
            <a:extLst>
              <a:ext uri="{FF2B5EF4-FFF2-40B4-BE49-F238E27FC236}">
                <a16:creationId xmlns:a16="http://schemas.microsoft.com/office/drawing/2014/main" id="{3E81F58C-4621-43AB-938D-AD494A2D5776}"/>
              </a:ext>
            </a:extLst>
          </p:cNvPr>
          <p:cNvGrpSpPr/>
          <p:nvPr/>
        </p:nvGrpSpPr>
        <p:grpSpPr>
          <a:xfrm>
            <a:off x="5398821" y="4517394"/>
            <a:ext cx="1377938" cy="511215"/>
            <a:chOff x="6679124" y="3398617"/>
            <a:chExt cx="1837250" cy="681620"/>
          </a:xfrm>
        </p:grpSpPr>
        <p:sp>
          <p:nvSpPr>
            <p:cNvPr id="16" name="Rectangle 15">
              <a:extLst>
                <a:ext uri="{FF2B5EF4-FFF2-40B4-BE49-F238E27FC236}">
                  <a16:creationId xmlns:a16="http://schemas.microsoft.com/office/drawing/2014/main" id="{C230C86B-B9D2-402A-8E3D-702DFAD96D23}"/>
                </a:ext>
              </a:extLst>
            </p:cNvPr>
            <p:cNvSpPr/>
            <p:nvPr/>
          </p:nvSpPr>
          <p:spPr>
            <a:xfrm>
              <a:off x="6679124" y="3398617"/>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TextBox 16">
              <a:extLst>
                <a:ext uri="{FF2B5EF4-FFF2-40B4-BE49-F238E27FC236}">
                  <a16:creationId xmlns:a16="http://schemas.microsoft.com/office/drawing/2014/main" id="{8016080C-7697-49D0-93E8-E4626950A23B}"/>
                </a:ext>
              </a:extLst>
            </p:cNvPr>
            <p:cNvSpPr txBox="1"/>
            <p:nvPr/>
          </p:nvSpPr>
          <p:spPr>
            <a:xfrm>
              <a:off x="6679124" y="3398617"/>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Professional creditability</a:t>
              </a:r>
            </a:p>
          </p:txBody>
        </p:sp>
      </p:grpSp>
      <p:grpSp>
        <p:nvGrpSpPr>
          <p:cNvPr id="13" name="Group 12">
            <a:extLst>
              <a:ext uri="{FF2B5EF4-FFF2-40B4-BE49-F238E27FC236}">
                <a16:creationId xmlns:a16="http://schemas.microsoft.com/office/drawing/2014/main" id="{CAACD282-62CE-4899-9F70-01DE46C86736}"/>
              </a:ext>
            </a:extLst>
          </p:cNvPr>
          <p:cNvGrpSpPr/>
          <p:nvPr/>
        </p:nvGrpSpPr>
        <p:grpSpPr>
          <a:xfrm>
            <a:off x="6914611" y="4517394"/>
            <a:ext cx="1377938" cy="511215"/>
            <a:chOff x="8700177" y="3398617"/>
            <a:chExt cx="1837250" cy="681620"/>
          </a:xfrm>
        </p:grpSpPr>
        <p:sp>
          <p:nvSpPr>
            <p:cNvPr id="14" name="Rectangle 13">
              <a:extLst>
                <a:ext uri="{FF2B5EF4-FFF2-40B4-BE49-F238E27FC236}">
                  <a16:creationId xmlns:a16="http://schemas.microsoft.com/office/drawing/2014/main" id="{BC9432A8-8238-421B-B8D8-3C7F51FE9053}"/>
                </a:ext>
              </a:extLst>
            </p:cNvPr>
            <p:cNvSpPr/>
            <p:nvPr/>
          </p:nvSpPr>
          <p:spPr>
            <a:xfrm>
              <a:off x="8700177" y="3398617"/>
              <a:ext cx="1837250" cy="68162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TextBox 14">
              <a:extLst>
                <a:ext uri="{FF2B5EF4-FFF2-40B4-BE49-F238E27FC236}">
                  <a16:creationId xmlns:a16="http://schemas.microsoft.com/office/drawing/2014/main" id="{9EC57300-E5EE-46E8-8C90-569869EB8F80}"/>
                </a:ext>
              </a:extLst>
            </p:cNvPr>
            <p:cNvSpPr txBox="1"/>
            <p:nvPr/>
          </p:nvSpPr>
          <p:spPr>
            <a:xfrm>
              <a:off x="8700177" y="3398617"/>
              <a:ext cx="1837250" cy="6816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6012" tIns="96012" rIns="96012" bIns="0" numCol="1" spcCol="1270" anchor="t" anchorCtr="0">
              <a:noAutofit/>
            </a:bodyPr>
            <a:lstStyle/>
            <a:p>
              <a:pPr algn="ctr" defTabSz="600075">
                <a:lnSpc>
                  <a:spcPct val="90000"/>
                </a:lnSpc>
                <a:spcBef>
                  <a:spcPct val="0"/>
                </a:spcBef>
                <a:spcAft>
                  <a:spcPct val="35000"/>
                </a:spcAft>
              </a:pPr>
              <a:r>
                <a:rPr lang="en-GB" sz="1350" b="1">
                  <a:solidFill>
                    <a:srgbClr val="520D5D"/>
                  </a:solidFill>
                  <a:latin typeface="Arial Nova" panose="020B0504020202020204" pitchFamily="34" charset="0"/>
                </a:rPr>
                <a:t>Financial support</a:t>
              </a:r>
            </a:p>
          </p:txBody>
        </p:sp>
      </p:grpSp>
      <p:pic>
        <p:nvPicPr>
          <p:cNvPr id="35" name="Picture 34" descr="A picture containing drawing&#10;&#10;Description automatically generated">
            <a:extLst>
              <a:ext uri="{FF2B5EF4-FFF2-40B4-BE49-F238E27FC236}">
                <a16:creationId xmlns:a16="http://schemas.microsoft.com/office/drawing/2014/main" id="{F7E00895-5E5F-4C57-A7B9-68508E83E3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921" y="3540034"/>
            <a:ext cx="999000" cy="999000"/>
          </a:xfrm>
          <a:prstGeom prst="rect">
            <a:avLst/>
          </a:prstGeom>
        </p:spPr>
      </p:pic>
      <p:pic>
        <p:nvPicPr>
          <p:cNvPr id="37" name="Picture 36" descr="A picture containing object, clock, drawing&#10;&#10;Description automatically generated">
            <a:extLst>
              <a:ext uri="{FF2B5EF4-FFF2-40B4-BE49-F238E27FC236}">
                <a16:creationId xmlns:a16="http://schemas.microsoft.com/office/drawing/2014/main" id="{52763520-9EFC-4113-9F41-98B8C38CC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500" y="1919986"/>
            <a:ext cx="999000" cy="999000"/>
          </a:xfrm>
          <a:prstGeom prst="rect">
            <a:avLst/>
          </a:prstGeom>
        </p:spPr>
      </p:pic>
      <p:pic>
        <p:nvPicPr>
          <p:cNvPr id="39" name="Picture 38" descr="A picture containing drawing, room&#10;&#10;Description automatically generated">
            <a:extLst>
              <a:ext uri="{FF2B5EF4-FFF2-40B4-BE49-F238E27FC236}">
                <a16:creationId xmlns:a16="http://schemas.microsoft.com/office/drawing/2014/main" id="{F28DA577-8CFC-4040-98A2-5DF3AB6948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4080" y="1940804"/>
            <a:ext cx="999000" cy="999000"/>
          </a:xfrm>
          <a:prstGeom prst="rect">
            <a:avLst/>
          </a:prstGeom>
        </p:spPr>
      </p:pic>
      <p:pic>
        <p:nvPicPr>
          <p:cNvPr id="41" name="Picture 40" descr="A picture containing ball, room, drawing&#10;&#10;Description automatically generated">
            <a:extLst>
              <a:ext uri="{FF2B5EF4-FFF2-40B4-BE49-F238E27FC236}">
                <a16:creationId xmlns:a16="http://schemas.microsoft.com/office/drawing/2014/main" id="{7BAE2E51-91D3-42F6-A1CD-B1F11B194D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8290" y="1940804"/>
            <a:ext cx="999000" cy="999000"/>
          </a:xfrm>
          <a:prstGeom prst="rect">
            <a:avLst/>
          </a:prstGeom>
        </p:spPr>
      </p:pic>
      <p:pic>
        <p:nvPicPr>
          <p:cNvPr id="43" name="Picture 42" descr="A picture containing drawing&#10;&#10;Description automatically generated">
            <a:extLst>
              <a:ext uri="{FF2B5EF4-FFF2-40B4-BE49-F238E27FC236}">
                <a16:creationId xmlns:a16="http://schemas.microsoft.com/office/drawing/2014/main" id="{F9F1B716-6BB5-49EA-8ADE-8B9B5C3ED3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88290" y="3540034"/>
            <a:ext cx="999000" cy="999000"/>
          </a:xfrm>
          <a:prstGeom prst="rect">
            <a:avLst/>
          </a:prstGeom>
        </p:spPr>
      </p:pic>
      <p:pic>
        <p:nvPicPr>
          <p:cNvPr id="45" name="Picture 44" descr="A picture containing drawing, room&#10;&#10;Description automatically generated">
            <a:extLst>
              <a:ext uri="{FF2B5EF4-FFF2-40B4-BE49-F238E27FC236}">
                <a16:creationId xmlns:a16="http://schemas.microsoft.com/office/drawing/2014/main" id="{79139B10-E643-49AA-9454-FA338F6CB2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72500" y="3518394"/>
            <a:ext cx="999000" cy="999000"/>
          </a:xfrm>
          <a:prstGeom prst="rect">
            <a:avLst/>
          </a:prstGeom>
        </p:spPr>
      </p:pic>
      <p:pic>
        <p:nvPicPr>
          <p:cNvPr id="36" name="Picture 35" descr="A picture containing monitor, sitting, screen, table&#10;&#10;Description automatically generated">
            <a:extLst>
              <a:ext uri="{FF2B5EF4-FFF2-40B4-BE49-F238E27FC236}">
                <a16:creationId xmlns:a16="http://schemas.microsoft.com/office/drawing/2014/main" id="{AF62ACB2-E73D-4968-9F91-CCEA1E9576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7032" y="1919986"/>
            <a:ext cx="1046778" cy="1046778"/>
          </a:xfrm>
          <a:prstGeom prst="rect">
            <a:avLst/>
          </a:prstGeom>
        </p:spPr>
      </p:pic>
      <p:pic>
        <p:nvPicPr>
          <p:cNvPr id="40" name="Picture 39" descr="A picture containing game&#10;&#10;Description automatically generated">
            <a:extLst>
              <a:ext uri="{FF2B5EF4-FFF2-40B4-BE49-F238E27FC236}">
                <a16:creationId xmlns:a16="http://schemas.microsoft.com/office/drawing/2014/main" id="{6DEE1DAE-675E-4A72-B11F-2DA7E96C18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4080" y="3534594"/>
            <a:ext cx="1009880" cy="1009880"/>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65929A07-5948-4B65-9CDE-43F8F30969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5357" y="1924470"/>
            <a:ext cx="1000353" cy="1009880"/>
          </a:xfrm>
          <a:prstGeom prst="rect">
            <a:avLst/>
          </a:prstGeom>
        </p:spPr>
      </p:pic>
      <p:pic>
        <p:nvPicPr>
          <p:cNvPr id="48" name="Picture 47" descr="A close up of a sign&#10;&#10;Description automatically generated">
            <a:extLst>
              <a:ext uri="{FF2B5EF4-FFF2-40B4-BE49-F238E27FC236}">
                <a16:creationId xmlns:a16="http://schemas.microsoft.com/office/drawing/2014/main" id="{10A0DD2B-284C-4D47-A9B0-468528D9105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01144" y="3535721"/>
            <a:ext cx="1049126" cy="1039229"/>
          </a:xfrm>
          <a:prstGeom prst="rect">
            <a:avLst/>
          </a:prstGeom>
        </p:spPr>
      </p:pic>
    </p:spTree>
    <p:extLst>
      <p:ext uri="{BB962C8B-B14F-4D97-AF65-F5344CB8AC3E}">
        <p14:creationId xmlns:p14="http://schemas.microsoft.com/office/powerpoint/2010/main" val="3071247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*New* Wellbeing Resources</a:t>
            </a:r>
          </a:p>
        </p:txBody>
      </p:sp>
      <p:sp>
        <p:nvSpPr>
          <p:cNvPr id="4" name="Content Placeholder 3"/>
          <p:cNvSpPr>
            <a:spLocks noGrp="1"/>
          </p:cNvSpPr>
          <p:nvPr>
            <p:ph idx="1"/>
          </p:nvPr>
        </p:nvSpPr>
        <p:spPr>
          <a:xfrm>
            <a:off x="671669" y="2885816"/>
            <a:ext cx="5121637" cy="3674010"/>
          </a:xfrm>
        </p:spPr>
        <p:txBody>
          <a:bodyPr>
            <a:normAutofit/>
          </a:bodyPr>
          <a:lstStyle/>
          <a:p>
            <a:r>
              <a:rPr lang="en-GB"/>
              <a:t>The resource provides:</a:t>
            </a:r>
          </a:p>
          <a:p>
            <a:pPr lvl="1"/>
            <a:r>
              <a:rPr lang="en-GB"/>
              <a:t>Legal information </a:t>
            </a:r>
          </a:p>
          <a:p>
            <a:pPr lvl="1"/>
            <a:r>
              <a:rPr lang="en-GB"/>
              <a:t>Debt and financial information</a:t>
            </a:r>
          </a:p>
          <a:p>
            <a:pPr lvl="1"/>
            <a:r>
              <a:rPr lang="en-GB"/>
              <a:t>Manager consultancy and support</a:t>
            </a:r>
          </a:p>
          <a:p>
            <a:pPr lvl="1"/>
            <a:r>
              <a:rPr lang="en-GB"/>
              <a:t>Information on work and home issues</a:t>
            </a:r>
          </a:p>
          <a:p>
            <a:pPr lvl="1"/>
            <a:r>
              <a:rPr lang="en-GB"/>
              <a:t>Factsheets, advice, information and self-help tools</a:t>
            </a:r>
          </a:p>
          <a:p>
            <a:pPr lvl="1"/>
            <a:r>
              <a:rPr lang="en-GB"/>
              <a:t>Links to specialist support organisations</a:t>
            </a:r>
          </a:p>
          <a:p>
            <a:pPr lvl="1"/>
            <a:r>
              <a:rPr lang="en-GB"/>
              <a:t>A resources area with; programmes, videos, webinars, medical information and mini health checks.</a:t>
            </a:r>
          </a:p>
        </p:txBody>
      </p:sp>
      <p:pic>
        <p:nvPicPr>
          <p:cNvPr id="5" name="Picture 4">
            <a:extLst>
              <a:ext uri="{FF2B5EF4-FFF2-40B4-BE49-F238E27FC236}">
                <a16:creationId xmlns:a16="http://schemas.microsoft.com/office/drawing/2014/main" id="{9E900F84-ECC3-4554-8896-ABA8235716CD}"/>
              </a:ext>
            </a:extLst>
          </p:cNvPr>
          <p:cNvPicPr>
            <a:picLocks noChangeAspect="1"/>
          </p:cNvPicPr>
          <p:nvPr/>
        </p:nvPicPr>
        <p:blipFill rotWithShape="1">
          <a:blip r:embed="rId3"/>
          <a:srcRect l="24783" t="19389" r="63768" b="61020"/>
          <a:stretch/>
        </p:blipFill>
        <p:spPr>
          <a:xfrm>
            <a:off x="7023652" y="166121"/>
            <a:ext cx="1046921" cy="1007167"/>
          </a:xfrm>
          <a:prstGeom prst="rect">
            <a:avLst/>
          </a:prstGeom>
        </p:spPr>
      </p:pic>
      <p:sp>
        <p:nvSpPr>
          <p:cNvPr id="8" name="Content Placeholder 3">
            <a:extLst>
              <a:ext uri="{FF2B5EF4-FFF2-40B4-BE49-F238E27FC236}">
                <a16:creationId xmlns:a16="http://schemas.microsoft.com/office/drawing/2014/main" id="{CA98981F-52C7-4437-BF3F-A352393137D0}"/>
              </a:ext>
            </a:extLst>
          </p:cNvPr>
          <p:cNvSpPr txBox="1">
            <a:spLocks/>
          </p:cNvSpPr>
          <p:nvPr/>
        </p:nvSpPr>
        <p:spPr>
          <a:xfrm>
            <a:off x="628650" y="1211492"/>
            <a:ext cx="7778371" cy="17867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rgbClr val="DA1D52"/>
              </a:buClr>
              <a:buFont typeface="Arial" panose="020B0604020202020204" pitchFamily="34" charset="0"/>
              <a:buChar char="•"/>
              <a:defRPr sz="2500" kern="1200" baseline="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DA1D52"/>
              </a:buClr>
              <a:buFont typeface="Arial" panose="020B0604020202020204" pitchFamily="34" charset="0"/>
              <a:buChar char="•"/>
              <a:defRPr sz="200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DA1D52"/>
              </a:buClr>
              <a:buFont typeface="Arial" panose="020B0604020202020204" pitchFamily="34" charset="0"/>
              <a:buChar char="•"/>
              <a:defRPr sz="180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We’ve partnered with </a:t>
            </a:r>
            <a:r>
              <a:rPr lang="en-GB" b="1"/>
              <a:t>Health Assured </a:t>
            </a:r>
            <a:r>
              <a:rPr lang="en-GB"/>
              <a:t>to support members mental health and wellbeing</a:t>
            </a:r>
          </a:p>
          <a:p>
            <a:r>
              <a:rPr lang="en-GB"/>
              <a:t>Unlimited free 24/7 confidential telephone helpline, online portal &amp; Health e-Hub app</a:t>
            </a:r>
          </a:p>
        </p:txBody>
      </p:sp>
      <p:pic>
        <p:nvPicPr>
          <p:cNvPr id="9" name="Picture 8">
            <a:extLst>
              <a:ext uri="{FF2B5EF4-FFF2-40B4-BE49-F238E27FC236}">
                <a16:creationId xmlns:a16="http://schemas.microsoft.com/office/drawing/2014/main" id="{12D20578-7859-453B-813E-3674618F4FE8}"/>
              </a:ext>
            </a:extLst>
          </p:cNvPr>
          <p:cNvPicPr>
            <a:picLocks noChangeAspect="1"/>
          </p:cNvPicPr>
          <p:nvPr/>
        </p:nvPicPr>
        <p:blipFill rotWithShape="1">
          <a:blip r:embed="rId4"/>
          <a:srcRect l="24821" t="13442" r="43393" b="23002"/>
          <a:stretch/>
        </p:blipFill>
        <p:spPr>
          <a:xfrm>
            <a:off x="5652457" y="2827903"/>
            <a:ext cx="3174908" cy="3569139"/>
          </a:xfrm>
          <a:prstGeom prst="rect">
            <a:avLst/>
          </a:prstGeom>
        </p:spPr>
      </p:pic>
    </p:spTree>
    <p:extLst>
      <p:ext uri="{BB962C8B-B14F-4D97-AF65-F5344CB8AC3E}">
        <p14:creationId xmlns:p14="http://schemas.microsoft.com/office/powerpoint/2010/main" val="426588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809" y="1304818"/>
            <a:ext cx="7437420" cy="2974312"/>
          </a:xfrm>
        </p:spPr>
        <p:txBody>
          <a:bodyPr>
            <a:normAutofit/>
          </a:bodyPr>
          <a:lstStyle/>
          <a:p>
            <a:r>
              <a:rPr lang="en-GB" sz="2800" dirty="0"/>
              <a:t>What are the key considerations for HR?</a:t>
            </a:r>
            <a:endParaRPr lang="en-US" sz="2800" dirty="0"/>
          </a:p>
        </p:txBody>
      </p:sp>
      <p:sp>
        <p:nvSpPr>
          <p:cNvPr id="3" name="Text Placeholder 2"/>
          <p:cNvSpPr>
            <a:spLocks noGrp="1"/>
          </p:cNvSpPr>
          <p:nvPr>
            <p:ph type="body" idx="1"/>
          </p:nvPr>
        </p:nvSpPr>
        <p:spPr>
          <a:xfrm>
            <a:off x="717293" y="4396989"/>
            <a:ext cx="7793297" cy="1027520"/>
          </a:xfrm>
        </p:spPr>
        <p:txBody>
          <a:bodyPr/>
          <a:lstStyle/>
          <a:p>
            <a:r>
              <a:rPr lang="en-GB" dirty="0"/>
              <a:t>Rachel Suff, Senior Employee Relations Adviser, CIPD</a:t>
            </a:r>
          </a:p>
          <a:p>
            <a:r>
              <a:rPr lang="en-GB" dirty="0"/>
              <a:t>@</a:t>
            </a:r>
            <a:r>
              <a:rPr lang="en-GB" dirty="0" err="1"/>
              <a:t>RSuff</a:t>
            </a:r>
            <a:endParaRPr lang="en-GB" dirty="0"/>
          </a:p>
          <a:p>
            <a:endParaRPr lang="en-US" dirty="0"/>
          </a:p>
        </p:txBody>
      </p:sp>
    </p:spTree>
    <p:extLst>
      <p:ext uri="{BB962C8B-B14F-4D97-AF65-F5344CB8AC3E}">
        <p14:creationId xmlns:p14="http://schemas.microsoft.com/office/powerpoint/2010/main" val="3023757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man-with-mask-looking-window.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8631" y="2962279"/>
            <a:ext cx="4005369" cy="2410785"/>
          </a:xfrm>
          <a:prstGeom prst="rect">
            <a:avLst/>
          </a:prstGeom>
          <a:ln>
            <a:solidFill>
              <a:srgbClr val="660066"/>
            </a:solidFill>
          </a:ln>
        </p:spPr>
      </p:pic>
      <p:sp>
        <p:nvSpPr>
          <p:cNvPr id="3" name="TextBox 2"/>
          <p:cNvSpPr txBox="1"/>
          <p:nvPr/>
        </p:nvSpPr>
        <p:spPr>
          <a:xfrm>
            <a:off x="714856" y="377571"/>
            <a:ext cx="7714288" cy="553998"/>
          </a:xfrm>
          <a:prstGeom prst="rect">
            <a:avLst/>
          </a:prstGeom>
          <a:noFill/>
        </p:spPr>
        <p:txBody>
          <a:bodyPr wrap="square" rtlCol="0">
            <a:spAutoFit/>
          </a:bodyPr>
          <a:lstStyle/>
          <a:p>
            <a:pPr defTabSz="685800"/>
            <a:r>
              <a:rPr lang="en-US" sz="3000" dirty="0">
                <a:solidFill>
                  <a:srgbClr val="520D5D"/>
                </a:solidFill>
                <a:latin typeface="Arial"/>
                <a:cs typeface="Arial"/>
              </a:rPr>
              <a:t>Understanding ‘Long COVID’ and its impact</a:t>
            </a:r>
          </a:p>
        </p:txBody>
      </p:sp>
      <p:sp>
        <p:nvSpPr>
          <p:cNvPr id="4" name="TextBox 3"/>
          <p:cNvSpPr txBox="1"/>
          <p:nvPr/>
        </p:nvSpPr>
        <p:spPr>
          <a:xfrm>
            <a:off x="5126873" y="1833324"/>
            <a:ext cx="4017128" cy="969496"/>
          </a:xfrm>
          <a:prstGeom prst="rect">
            <a:avLst/>
          </a:prstGeom>
          <a:noFill/>
        </p:spPr>
        <p:txBody>
          <a:bodyPr wrap="square" rtlCol="0">
            <a:spAutoFit/>
          </a:bodyPr>
          <a:lstStyle/>
          <a:p>
            <a:pPr defTabSz="685800"/>
            <a:r>
              <a:rPr lang="en-US" b="1" dirty="0">
                <a:solidFill>
                  <a:srgbClr val="520D5D"/>
                </a:solidFill>
                <a:latin typeface="Arial"/>
                <a:cs typeface="Arial"/>
              </a:rPr>
              <a:t>‘…</a:t>
            </a:r>
            <a:r>
              <a:rPr lang="en-US" b="1" i="1" dirty="0">
                <a:solidFill>
                  <a:srgbClr val="520D5D"/>
                </a:solidFill>
                <a:latin typeface="Arial"/>
                <a:cs typeface="Arial"/>
              </a:rPr>
              <a:t>unusual patterns: relapses, phases with new, sometimes bizarre symptoms</a:t>
            </a:r>
            <a:r>
              <a:rPr lang="en-US" sz="2100" b="1" dirty="0">
                <a:solidFill>
                  <a:srgbClr val="520D5D"/>
                </a:solidFill>
                <a:latin typeface="Calibri"/>
              </a:rPr>
              <a:t>’</a:t>
            </a:r>
            <a:r>
              <a:rPr lang="en-GB" sz="2100" dirty="0">
                <a:solidFill>
                  <a:srgbClr val="520D5D"/>
                </a:solidFill>
                <a:latin typeface="Calibri"/>
              </a:rPr>
              <a:t> </a:t>
            </a:r>
            <a:endParaRPr lang="en-US" sz="2100" dirty="0">
              <a:solidFill>
                <a:srgbClr val="520D5D"/>
              </a:solidFill>
              <a:latin typeface="Calibri"/>
            </a:endParaRPr>
          </a:p>
        </p:txBody>
      </p:sp>
      <p:sp>
        <p:nvSpPr>
          <p:cNvPr id="5" name="TextBox 4"/>
          <p:cNvSpPr txBox="1"/>
          <p:nvPr/>
        </p:nvSpPr>
        <p:spPr>
          <a:xfrm>
            <a:off x="235178" y="1530916"/>
            <a:ext cx="4680035" cy="4178067"/>
          </a:xfrm>
          <a:prstGeom prst="rect">
            <a:avLst/>
          </a:prstGeom>
          <a:noFill/>
        </p:spPr>
        <p:txBody>
          <a:bodyPr wrap="square" rtlCol="0">
            <a:spAutoFit/>
          </a:bodyPr>
          <a:lstStyle/>
          <a:p>
            <a:pPr marL="257175" indent="-257175" defTabSz="685800">
              <a:buFont typeface="Arial"/>
              <a:buChar char="•"/>
            </a:pPr>
            <a:r>
              <a:rPr lang="en-US" dirty="0">
                <a:solidFill>
                  <a:srgbClr val="520D5D"/>
                </a:solidFill>
                <a:latin typeface="Arial"/>
                <a:cs typeface="Arial"/>
              </a:rPr>
              <a:t>Real risk of job loss for people with post-COVID syndrome if not properly supported </a:t>
            </a:r>
          </a:p>
          <a:p>
            <a:pPr defTabSz="685800"/>
            <a:endParaRPr lang="en-US" dirty="0">
              <a:solidFill>
                <a:srgbClr val="520D5D"/>
              </a:solidFill>
              <a:latin typeface="Arial"/>
              <a:cs typeface="Arial"/>
            </a:endParaRPr>
          </a:p>
          <a:p>
            <a:pPr marL="257175" indent="-257175" defTabSz="685800">
              <a:buFont typeface="Arial"/>
              <a:buChar char="•"/>
            </a:pPr>
            <a:r>
              <a:rPr lang="en-US" dirty="0">
                <a:solidFill>
                  <a:srgbClr val="520D5D"/>
                </a:solidFill>
                <a:latin typeface="Arial"/>
                <a:cs typeface="Arial"/>
              </a:rPr>
              <a:t>Highly unpredictable nature of symptoms means policies and support need to be very flexible and responsive, based on individual need</a:t>
            </a:r>
          </a:p>
          <a:p>
            <a:pPr defTabSz="685800"/>
            <a:endParaRPr lang="en-US" dirty="0">
              <a:solidFill>
                <a:srgbClr val="520D5D"/>
              </a:solidFill>
              <a:latin typeface="Arial"/>
              <a:cs typeface="Arial"/>
            </a:endParaRPr>
          </a:p>
          <a:p>
            <a:pPr marL="257175" indent="-257175" defTabSz="685800">
              <a:buFont typeface="Arial"/>
              <a:buChar char="•"/>
            </a:pPr>
            <a:r>
              <a:rPr lang="en-US" dirty="0">
                <a:solidFill>
                  <a:srgbClr val="520D5D"/>
                </a:solidFill>
                <a:latin typeface="Arial"/>
                <a:cs typeface="Arial"/>
              </a:rPr>
              <a:t>HR/managers need to work closely with health professionals, </a:t>
            </a:r>
            <a:r>
              <a:rPr lang="en-US" dirty="0" err="1">
                <a:solidFill>
                  <a:srgbClr val="520D5D"/>
                </a:solidFill>
                <a:latin typeface="Arial"/>
                <a:cs typeface="Arial"/>
              </a:rPr>
              <a:t>eg</a:t>
            </a:r>
            <a:r>
              <a:rPr lang="en-US" dirty="0">
                <a:solidFill>
                  <a:srgbClr val="520D5D"/>
                </a:solidFill>
                <a:latin typeface="Arial"/>
                <a:cs typeface="Arial"/>
              </a:rPr>
              <a:t> Occupational Health, where possible</a:t>
            </a:r>
          </a:p>
          <a:p>
            <a:pPr defTabSz="685800"/>
            <a:endParaRPr lang="en-US" dirty="0">
              <a:solidFill>
                <a:srgbClr val="520D5D"/>
              </a:solidFill>
              <a:latin typeface="Arial"/>
              <a:cs typeface="Arial"/>
            </a:endParaRPr>
          </a:p>
          <a:p>
            <a:pPr marL="257175" indent="-257175" defTabSz="685800">
              <a:buFont typeface="Arial"/>
              <a:buChar char="•"/>
            </a:pPr>
            <a:r>
              <a:rPr lang="en-US" dirty="0">
                <a:solidFill>
                  <a:srgbClr val="520D5D"/>
                </a:solidFill>
                <a:latin typeface="Arial"/>
                <a:cs typeface="Arial"/>
              </a:rPr>
              <a:t>Compassion and understanding are key</a:t>
            </a:r>
          </a:p>
          <a:p>
            <a:pPr defTabSz="685800"/>
            <a:endParaRPr lang="en-US" sz="1350" dirty="0">
              <a:solidFill>
                <a:srgbClr val="520D5D"/>
              </a:solidFill>
              <a:latin typeface="Calibri"/>
            </a:endParaRPr>
          </a:p>
        </p:txBody>
      </p:sp>
    </p:spTree>
    <p:extLst>
      <p:ext uri="{BB962C8B-B14F-4D97-AF65-F5344CB8AC3E}">
        <p14:creationId xmlns:p14="http://schemas.microsoft.com/office/powerpoint/2010/main" val="1951117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502" y="292813"/>
            <a:ext cx="8044996" cy="1070153"/>
          </a:xfrm>
        </p:spPr>
        <p:txBody>
          <a:bodyPr/>
          <a:lstStyle/>
          <a:p>
            <a:r>
              <a:rPr lang="en-US" dirty="0"/>
              <a:t>Good people management is key to ongoing and flexible support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58462123"/>
              </p:ext>
            </p:extLst>
          </p:nvPr>
        </p:nvGraphicFramePr>
        <p:xfrm>
          <a:off x="93824" y="1362966"/>
          <a:ext cx="8956352" cy="5250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5438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226580313"/>
              </p:ext>
            </p:extLst>
          </p:nvPr>
        </p:nvGraphicFramePr>
        <p:xfrm>
          <a:off x="497534" y="3056022"/>
          <a:ext cx="8148932" cy="2905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236595" y="6272099"/>
            <a:ext cx="9617189" cy="369332"/>
          </a:xfrm>
          <a:prstGeom prst="rect">
            <a:avLst/>
          </a:prstGeom>
          <a:noFill/>
        </p:spPr>
        <p:txBody>
          <a:bodyPr wrap="square" rtlCol="0">
            <a:spAutoFit/>
          </a:bodyPr>
          <a:lstStyle/>
          <a:p>
            <a:pPr algn="ctr" defTabSz="685800">
              <a:defRPr/>
            </a:pPr>
            <a:r>
              <a:rPr lang="en-GB" b="1" i="1" dirty="0">
                <a:solidFill>
                  <a:srgbClr val="520D5D"/>
                </a:solidFill>
                <a:latin typeface="Calibri"/>
              </a:rPr>
              <a:t>cipd.co.uk/knowledge/coronavirus/long-</a:t>
            </a:r>
            <a:r>
              <a:rPr lang="en-GB" b="1" i="1" dirty="0" err="1">
                <a:solidFill>
                  <a:srgbClr val="520D5D"/>
                </a:solidFill>
                <a:latin typeface="Calibri"/>
              </a:rPr>
              <a:t>covid</a:t>
            </a:r>
            <a:endParaRPr lang="en-GB" b="1" i="1" dirty="0">
              <a:solidFill>
                <a:srgbClr val="520D5D"/>
              </a:solidFill>
              <a:latin typeface="Calibri"/>
            </a:endParaRPr>
          </a:p>
        </p:txBody>
      </p:sp>
      <p:pic>
        <p:nvPicPr>
          <p:cNvPr id="6" name="Picture 5" descr="Screen Shot 2021-09-02 at 10.12.33.png"/>
          <p:cNvPicPr>
            <a:picLocks noChangeAspect="1"/>
          </p:cNvPicPr>
          <p:nvPr/>
        </p:nvPicPr>
        <p:blipFill rotWithShape="1">
          <a:blip r:embed="rId7">
            <a:extLst>
              <a:ext uri="{28A0092B-C50C-407E-A947-70E740481C1C}">
                <a14:useLocalDpi xmlns:a14="http://schemas.microsoft.com/office/drawing/2010/main" val="0"/>
              </a:ext>
            </a:extLst>
          </a:blip>
          <a:srcRect t="29578"/>
          <a:stretch/>
        </p:blipFill>
        <p:spPr>
          <a:xfrm>
            <a:off x="691569" y="216569"/>
            <a:ext cx="7760862" cy="2440286"/>
          </a:xfrm>
          <a:prstGeom prst="rect">
            <a:avLst/>
          </a:prstGeom>
        </p:spPr>
      </p:pic>
    </p:spTree>
    <p:extLst>
      <p:ext uri="{BB962C8B-B14F-4D97-AF65-F5344CB8AC3E}">
        <p14:creationId xmlns:p14="http://schemas.microsoft.com/office/powerpoint/2010/main" val="214352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IPD WhiteDottedPatter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EHRC Theme Colours">
      <a:dk1>
        <a:sysClr val="windowText" lastClr="000000"/>
      </a:dk1>
      <a:lt1>
        <a:sysClr val="window" lastClr="FFFFFF"/>
      </a:lt1>
      <a:dk2>
        <a:srgbClr val="0B4E60"/>
      </a:dk2>
      <a:lt2>
        <a:srgbClr val="E3E6EB"/>
      </a:lt2>
      <a:accent1>
        <a:srgbClr val="0B4E60"/>
      </a:accent1>
      <a:accent2>
        <a:srgbClr val="009C98"/>
      </a:accent2>
      <a:accent3>
        <a:srgbClr val="7DCAC7"/>
      </a:accent3>
      <a:accent4>
        <a:srgbClr val="00413C"/>
      </a:accent4>
      <a:accent5>
        <a:srgbClr val="64A230"/>
      </a:accent5>
      <a:accent6>
        <a:srgbClr val="F4AACC"/>
      </a:accent6>
      <a:hlink>
        <a:srgbClr val="00413C"/>
      </a:hlink>
      <a:folHlink>
        <a:srgbClr val="009C98"/>
      </a:folHlink>
    </a:clrScheme>
    <a:fontScheme name="EHRC Them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rt slide title here.pptx" id="{FDD486BD-72CF-4098-9637-E070BB6010F0}" vid="{6CA49850-E939-41AA-B91C-C0A726DB4A6D}"/>
    </a:ext>
  </a:extLst>
</a:theme>
</file>

<file path=ppt/theme/theme1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Main text slide - option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CIPD WhiteDottedPattern">
  <a:themeElements>
    <a:clrScheme name="Custom 3">
      <a:dk1>
        <a:srgbClr val="007977"/>
      </a:dk1>
      <a:lt1>
        <a:sysClr val="window" lastClr="FFFFFF"/>
      </a:lt1>
      <a:dk2>
        <a:srgbClr val="58595B"/>
      </a:dk2>
      <a:lt2>
        <a:srgbClr val="E7E6E6"/>
      </a:lt2>
      <a:accent1>
        <a:srgbClr val="007977"/>
      </a:accent1>
      <a:accent2>
        <a:srgbClr val="00C8C3"/>
      </a:accent2>
      <a:accent3>
        <a:srgbClr val="520D5D"/>
      </a:accent3>
      <a:accent4>
        <a:srgbClr val="A991BC"/>
      </a:accent4>
      <a:accent5>
        <a:srgbClr val="58595B"/>
      </a:accent5>
      <a:accent6>
        <a:srgbClr val="97999C"/>
      </a:accent6>
      <a:hlink>
        <a:srgbClr val="007977"/>
      </a:hlink>
      <a:folHlink>
        <a:srgbClr val="520D5D"/>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CIPD WhiteDottedPattern">
  <a:themeElements>
    <a:clrScheme name="Custom 3">
      <a:dk1>
        <a:srgbClr val="007977"/>
      </a:dk1>
      <a:lt1>
        <a:sysClr val="window" lastClr="FFFFFF"/>
      </a:lt1>
      <a:dk2>
        <a:srgbClr val="58595B"/>
      </a:dk2>
      <a:lt2>
        <a:srgbClr val="E7E6E6"/>
      </a:lt2>
      <a:accent1>
        <a:srgbClr val="007977"/>
      </a:accent1>
      <a:accent2>
        <a:srgbClr val="00C8C3"/>
      </a:accent2>
      <a:accent3>
        <a:srgbClr val="520D5D"/>
      </a:accent3>
      <a:accent4>
        <a:srgbClr val="A991BC"/>
      </a:accent4>
      <a:accent5>
        <a:srgbClr val="58595B"/>
      </a:accent5>
      <a:accent6>
        <a:srgbClr val="97999C"/>
      </a:accent6>
      <a:hlink>
        <a:srgbClr val="007977"/>
      </a:hlink>
      <a:folHlink>
        <a:srgbClr val="520D5D"/>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Title Slide">
  <a:themeElements>
    <a:clrScheme name="Red&amp;White - BT Openreach">
      <a:dk1>
        <a:srgbClr val="000000"/>
      </a:dk1>
      <a:lt1>
        <a:srgbClr val="FFFFFF"/>
      </a:lt1>
      <a:dk2>
        <a:srgbClr val="000000"/>
      </a:dk2>
      <a:lt2>
        <a:srgbClr val="FFFFFF"/>
      </a:lt2>
      <a:accent1>
        <a:srgbClr val="715AA3"/>
      </a:accent1>
      <a:accent2>
        <a:srgbClr val="0A9B82"/>
      </a:accent2>
      <a:accent3>
        <a:srgbClr val="FFF500"/>
      </a:accent3>
      <a:accent4>
        <a:srgbClr val="7F7F7F"/>
      </a:accent4>
      <a:accent5>
        <a:srgbClr val="CCCCCC"/>
      </a:accent5>
      <a:accent6>
        <a:srgbClr val="E5E5E5"/>
      </a:accent6>
      <a:hlink>
        <a:srgbClr val="715AA3"/>
      </a:hlink>
      <a:folHlink>
        <a:srgbClr val="7F7F7F"/>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100" dirty="0" err="1" smtClean="0">
            <a:latin typeface="+mn-lt"/>
            <a:cs typeface="Arial" panose="020B0604020202020204" pitchFamily="34" charset="0"/>
          </a:defRPr>
        </a:defPPr>
      </a:lstStyle>
    </a:txDef>
  </a:objectDefaults>
  <a:extraClrSchemeLst/>
  <a:extLst>
    <a:ext uri="{05A4C25C-085E-4340-85A3-A5531E510DB2}">
      <thm15:themeFamily xmlns:thm15="http://schemas.microsoft.com/office/thememl/2012/main" name="blank.potx" id="{FE51D2E2-0B8D-47FD-A71B-D5756CA501B1}" vid="{9E230200-6564-46EA-B39B-038731D63AD3}"/>
    </a:ext>
  </a:extLst>
</a:theme>
</file>

<file path=ppt/theme/theme16.xml><?xml version="1.0" encoding="utf-8"?>
<a:theme xmlns:a="http://schemas.openxmlformats.org/drawingml/2006/main" name="1_Office Theme">
  <a:themeElements>
    <a:clrScheme name="SLT">
      <a:dk1>
        <a:srgbClr val="000000"/>
      </a:dk1>
      <a:lt1>
        <a:srgbClr val="FFFFFF"/>
      </a:lt1>
      <a:dk2>
        <a:srgbClr val="BEBABA"/>
      </a:dk2>
      <a:lt2>
        <a:srgbClr val="6B6866"/>
      </a:lt2>
      <a:accent1>
        <a:srgbClr val="1777B3"/>
      </a:accent1>
      <a:accent2>
        <a:srgbClr val="674367"/>
      </a:accent2>
      <a:accent3>
        <a:srgbClr val="04858A"/>
      </a:accent3>
      <a:accent4>
        <a:srgbClr val="F19B14"/>
      </a:accent4>
      <a:accent5>
        <a:srgbClr val="BD2828"/>
      </a:accent5>
      <a:accent6>
        <a:srgbClr val="139B1C"/>
      </a:accent6>
      <a:hlink>
        <a:srgbClr val="652367"/>
      </a:hlink>
      <a:folHlink>
        <a:srgbClr val="6B68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G_Presentation" id="{0177B21E-1509-44EC-98AB-6D9E7B80592B}" vid="{679143C1-4A71-4C1F-BF0D-CD10D8334B46}"/>
    </a:ext>
  </a:extLst>
</a:theme>
</file>

<file path=ppt/theme/theme1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rus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CIPD WhiteDottedPattern">
  <a:themeElements>
    <a:clrScheme name="Custom 1">
      <a:dk1>
        <a:srgbClr val="520D5D"/>
      </a:dk1>
      <a:lt1>
        <a:srgbClr val="FFFFFF"/>
      </a:lt1>
      <a:dk2>
        <a:srgbClr val="58595B"/>
      </a:dk2>
      <a:lt2>
        <a:srgbClr val="E7E6E6"/>
      </a:lt2>
      <a:accent1>
        <a:srgbClr val="520D5D"/>
      </a:accent1>
      <a:accent2>
        <a:srgbClr val="A991BC"/>
      </a:accent2>
      <a:accent3>
        <a:srgbClr val="58595B"/>
      </a:accent3>
      <a:accent4>
        <a:srgbClr val="E68286"/>
      </a:accent4>
      <a:accent5>
        <a:srgbClr val="DA1D52"/>
      </a:accent5>
      <a:accent6>
        <a:srgbClr val="DBD3E5"/>
      </a:accent6>
      <a:hlink>
        <a:srgbClr val="DA1D52"/>
      </a:hlink>
      <a:folHlink>
        <a:srgbClr val="520D5D"/>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CIPD PurpleDottedPatter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PD PurpleDottedPatter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CIPD WhiteDottedPatter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Blank">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_CIPD PurpleDottedPatter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IPD SlateDottedPatter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IPD WhitePlain">
  <a:themeElements>
    <a:clrScheme name="Custom 1">
      <a:dk1>
        <a:srgbClr val="520D5D"/>
      </a:dk1>
      <a:lt1>
        <a:srgbClr val="FFFFFF"/>
      </a:lt1>
      <a:dk2>
        <a:srgbClr val="58595B"/>
      </a:dk2>
      <a:lt2>
        <a:srgbClr val="E7E6E6"/>
      </a:lt2>
      <a:accent1>
        <a:srgbClr val="520D5D"/>
      </a:accent1>
      <a:accent2>
        <a:srgbClr val="A991BC"/>
      </a:accent2>
      <a:accent3>
        <a:srgbClr val="58595B"/>
      </a:accent3>
      <a:accent4>
        <a:srgbClr val="E68286"/>
      </a:accent4>
      <a:accent5>
        <a:srgbClr val="DA1D52"/>
      </a:accent5>
      <a:accent6>
        <a:srgbClr val="DBD3E5"/>
      </a:accent6>
      <a:hlink>
        <a:srgbClr val="DA1D52"/>
      </a:hlink>
      <a:folHlink>
        <a:srgbClr val="520D5D"/>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IPD PurpleDottedPatter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IPD WhiteDottedPattern">
  <a:themeElements>
    <a:clrScheme name="Custom 1">
      <a:dk1>
        <a:srgbClr val="520D5D"/>
      </a:dk1>
      <a:lt1>
        <a:srgbClr val="FFFFFF"/>
      </a:lt1>
      <a:dk2>
        <a:srgbClr val="58595B"/>
      </a:dk2>
      <a:lt2>
        <a:srgbClr val="E7E6E6"/>
      </a:lt2>
      <a:accent1>
        <a:srgbClr val="520D5D"/>
      </a:accent1>
      <a:accent2>
        <a:srgbClr val="A991BC"/>
      </a:accent2>
      <a:accent3>
        <a:srgbClr val="58595B"/>
      </a:accent3>
      <a:accent4>
        <a:srgbClr val="E68286"/>
      </a:accent4>
      <a:accent5>
        <a:srgbClr val="DA1D52"/>
      </a:accent5>
      <a:accent6>
        <a:srgbClr val="DBD3E5"/>
      </a:accent6>
      <a:hlink>
        <a:srgbClr val="DA1D52"/>
      </a:hlink>
      <a:folHlink>
        <a:srgbClr val="520D5D"/>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IPD WhitePlai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Investec 4x3 Template">
  <a:themeElements>
    <a:clrScheme name="Custom 1">
      <a:dk1>
        <a:srgbClr val="1D252D"/>
      </a:dk1>
      <a:lt1>
        <a:srgbClr val="FFFFFF"/>
      </a:lt1>
      <a:dk2>
        <a:srgbClr val="FF0000"/>
      </a:dk2>
      <a:lt2>
        <a:srgbClr val="4A4A49"/>
      </a:lt2>
      <a:accent1>
        <a:srgbClr val="929497"/>
      </a:accent1>
      <a:accent2>
        <a:srgbClr val="EDEDED"/>
      </a:accent2>
      <a:accent3>
        <a:srgbClr val="FFFFFF"/>
      </a:accent3>
      <a:accent4>
        <a:srgbClr val="929291"/>
      </a:accent4>
      <a:accent5>
        <a:srgbClr val="B6B6B5"/>
      </a:accent5>
      <a:accent6>
        <a:srgbClr val="DADADA"/>
      </a:accent6>
      <a:hlink>
        <a:srgbClr val="BDBEC0"/>
      </a:hlink>
      <a:folHlink>
        <a:srgbClr val="D5D5D5"/>
      </a:folHlink>
    </a:clrScheme>
    <a:fontScheme name="Custom 8">
      <a:majorFont>
        <a:latin typeface="Frutiger CE 45 Light"/>
        <a:ea typeface=""/>
        <a:cs typeface=""/>
      </a:majorFont>
      <a:minorFont>
        <a:latin typeface="Frutiger CE 45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nvestec_Full template v3.pptx" id="{296B17CE-D50A-4617-960C-557784FA0F05}" vid="{572E794A-3B52-4396-9683-722D9436EFA2}"/>
    </a:ext>
  </a:extLst>
</a:theme>
</file>

<file path=ppt/theme/theme9.xml><?xml version="1.0" encoding="utf-8"?>
<a:theme xmlns:a="http://schemas.openxmlformats.org/drawingml/2006/main" name="1_Investec 4x3 Template">
  <a:themeElements>
    <a:clrScheme name="Custom 7">
      <a:dk1>
        <a:srgbClr val="1D252D"/>
      </a:dk1>
      <a:lt1>
        <a:srgbClr val="FFFFFF"/>
      </a:lt1>
      <a:dk2>
        <a:srgbClr val="FF0000"/>
      </a:dk2>
      <a:lt2>
        <a:srgbClr val="4A4A49"/>
      </a:lt2>
      <a:accent1>
        <a:srgbClr val="929497"/>
      </a:accent1>
      <a:accent2>
        <a:srgbClr val="EDEDED"/>
      </a:accent2>
      <a:accent3>
        <a:srgbClr val="FFFFFF"/>
      </a:accent3>
      <a:accent4>
        <a:srgbClr val="929291"/>
      </a:accent4>
      <a:accent5>
        <a:srgbClr val="B6B6B5"/>
      </a:accent5>
      <a:accent6>
        <a:srgbClr val="DADADA"/>
      </a:accent6>
      <a:hlink>
        <a:srgbClr val="BDBEC0"/>
      </a:hlink>
      <a:folHlink>
        <a:srgbClr val="D5D5D5"/>
      </a:folHlink>
    </a:clrScheme>
    <a:fontScheme name="Lewis Sil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nvestec_Full template v3.pptx" id="{296B17CE-D50A-4617-960C-557784FA0F05}" vid="{572E794A-3B52-4396-9683-722D9436EFA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606CB4AC2BAF4499187330FB32C2981" ma:contentTypeVersion="12" ma:contentTypeDescription="Create a new document." ma:contentTypeScope="" ma:versionID="042b48b05ad8a635864c38323f00a578">
  <xsd:schema xmlns:xsd="http://www.w3.org/2001/XMLSchema" xmlns:xs="http://www.w3.org/2001/XMLSchema" xmlns:p="http://schemas.microsoft.com/office/2006/metadata/properties" xmlns:ns2="3c736931-1075-4a6e-9e5f-8b614f6bd870" xmlns:ns3="f68cbaf3-1025-4cac-a0d2-1b4a9ae74d7c" targetNamespace="http://schemas.microsoft.com/office/2006/metadata/properties" ma:root="true" ma:fieldsID="1738e8eefc0c0e813f6affd0255947d4" ns2:_="" ns3:_="">
    <xsd:import namespace="3c736931-1075-4a6e-9e5f-8b614f6bd870"/>
    <xsd:import namespace="f68cbaf3-1025-4cac-a0d2-1b4a9ae74d7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36931-1075-4a6e-9e5f-8b614f6bd8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68cbaf3-1025-4cac-a0d2-1b4a9ae74d7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726CBE-7978-448E-9B6B-F7AB79A64D85}">
  <ds:schemaRefs>
    <ds:schemaRef ds:uri="http://www.w3.org/XML/1998/namespace"/>
    <ds:schemaRef ds:uri="http://purl.org/dc/elements/1.1/"/>
    <ds:schemaRef ds:uri="http://purl.org/dc/dcmitype/"/>
    <ds:schemaRef ds:uri="http://schemas.microsoft.com/office/2006/metadata/properties"/>
    <ds:schemaRef ds:uri="http://schemas.openxmlformats.org/package/2006/metadata/core-properties"/>
    <ds:schemaRef ds:uri="http://purl.org/dc/terms/"/>
    <ds:schemaRef ds:uri="http://schemas.microsoft.com/office/2006/documentManagement/types"/>
    <ds:schemaRef ds:uri="3c736931-1075-4a6e-9e5f-8b614f6bd870"/>
    <ds:schemaRef ds:uri="http://schemas.microsoft.com/office/infopath/2007/PartnerControls"/>
    <ds:schemaRef ds:uri="f68cbaf3-1025-4cac-a0d2-1b4a9ae74d7c"/>
  </ds:schemaRefs>
</ds:datastoreItem>
</file>

<file path=customXml/itemProps2.xml><?xml version="1.0" encoding="utf-8"?>
<ds:datastoreItem xmlns:ds="http://schemas.openxmlformats.org/officeDocument/2006/customXml" ds:itemID="{DCF72735-D75D-4D36-8CDA-3DFD31678F78}">
  <ds:schemaRefs>
    <ds:schemaRef ds:uri="http://schemas.microsoft.com/sharepoint/v3/contenttype/forms"/>
  </ds:schemaRefs>
</ds:datastoreItem>
</file>

<file path=customXml/itemProps3.xml><?xml version="1.0" encoding="utf-8"?>
<ds:datastoreItem xmlns:ds="http://schemas.openxmlformats.org/officeDocument/2006/customXml" ds:itemID="{1F049BF6-FCCA-4B15-AF95-CD756D9A0C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736931-1075-4a6e-9e5f-8b614f6bd870"/>
    <ds:schemaRef ds:uri="f68cbaf3-1025-4cac-a0d2-1b4a9ae74d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1562</TotalTime>
  <Words>3861</Words>
  <Application>Microsoft Office PowerPoint</Application>
  <PresentationFormat>On-screen Show (4:3)</PresentationFormat>
  <Paragraphs>441</Paragraphs>
  <Slides>36</Slides>
  <Notes>25</Notes>
  <HiddenSlides>0</HiddenSlides>
  <MMClips>0</MMClips>
  <ScaleCrop>false</ScaleCrop>
  <HeadingPairs>
    <vt:vector size="6" baseType="variant">
      <vt:variant>
        <vt:lpstr>Fonts Used</vt:lpstr>
      </vt:variant>
      <vt:variant>
        <vt:i4>20</vt:i4>
      </vt:variant>
      <vt:variant>
        <vt:lpstr>Theme</vt:lpstr>
      </vt:variant>
      <vt:variant>
        <vt:i4>24</vt:i4>
      </vt:variant>
      <vt:variant>
        <vt:lpstr>Slide Titles</vt:lpstr>
      </vt:variant>
      <vt:variant>
        <vt:i4>36</vt:i4>
      </vt:variant>
    </vt:vector>
  </HeadingPairs>
  <TitlesOfParts>
    <vt:vector size="80" baseType="lpstr">
      <vt:lpstr>Arial</vt:lpstr>
      <vt:lpstr>Arial Nova</vt:lpstr>
      <vt:lpstr>Calibri</vt:lpstr>
      <vt:lpstr>Calibri Light</vt:lpstr>
      <vt:lpstr>Century Gothic</vt:lpstr>
      <vt:lpstr>Courier New</vt:lpstr>
      <vt:lpstr>Foco</vt:lpstr>
      <vt:lpstr>Foco Bold</vt:lpstr>
      <vt:lpstr>Frutiger CE 45 Light</vt:lpstr>
      <vt:lpstr>Georgia</vt:lpstr>
      <vt:lpstr>Gill Sans</vt:lpstr>
      <vt:lpstr>Mr Eaves San OT Reg</vt:lpstr>
      <vt:lpstr>Noto Sans Symbols</vt:lpstr>
      <vt:lpstr>Roboto</vt:lpstr>
      <vt:lpstr>Symbol</vt:lpstr>
      <vt:lpstr>Tahoma</vt:lpstr>
      <vt:lpstr>Trebuchet MS</vt:lpstr>
      <vt:lpstr>Varah</vt:lpstr>
      <vt:lpstr>Varah </vt:lpstr>
      <vt:lpstr>Wingdings</vt:lpstr>
      <vt:lpstr>CIPD WhiteDottedPattern</vt:lpstr>
      <vt:lpstr>CIPD PurpleDottedPattern</vt:lpstr>
      <vt:lpstr>CIPD SlateDottedPattern</vt:lpstr>
      <vt:lpstr>CIPD WhitePlain</vt:lpstr>
      <vt:lpstr>1_CIPD PurpleDottedPattern</vt:lpstr>
      <vt:lpstr>1_CIPD WhiteDottedPattern</vt:lpstr>
      <vt:lpstr>1_CIPD WhitePlain</vt:lpstr>
      <vt:lpstr>Investec 4x3 Template</vt:lpstr>
      <vt:lpstr>1_Investec 4x3 Template</vt:lpstr>
      <vt:lpstr>Office Theme</vt:lpstr>
      <vt:lpstr>Cover slide</vt:lpstr>
      <vt:lpstr>Main text slide - option 2</vt:lpstr>
      <vt:lpstr>1_CIPD WhiteDottedPattern</vt:lpstr>
      <vt:lpstr>CIPD WhiteDottedPattern</vt:lpstr>
      <vt:lpstr>Title Slide</vt:lpstr>
      <vt:lpstr>1_Office Theme</vt:lpstr>
      <vt:lpstr>2_Office Theme</vt:lpstr>
      <vt:lpstr>2_CIPD WhiteDottedPattern</vt:lpstr>
      <vt:lpstr>2_CIPD PurpleDottedPattern</vt:lpstr>
      <vt:lpstr>3_CIPD WhiteDottedPattern</vt:lpstr>
      <vt:lpstr>Blank</vt:lpstr>
      <vt:lpstr>3_CIPD PurpleDottedPattern</vt:lpstr>
      <vt:lpstr>3_Office Theme</vt:lpstr>
      <vt:lpstr>4_Office Theme</vt:lpstr>
      <vt:lpstr>CIPD Coronavirus webinar series</vt:lpstr>
      <vt:lpstr>Welcome </vt:lpstr>
      <vt:lpstr>PowerPoint Presentation</vt:lpstr>
      <vt:lpstr>PowerPoint Presentation</vt:lpstr>
      <vt:lpstr>*New* Wellbeing Resources</vt:lpstr>
      <vt:lpstr>What are the key considerations for HR?</vt:lpstr>
      <vt:lpstr>PowerPoint Presentation</vt:lpstr>
      <vt:lpstr>Good people management is key to ongoing and flexible support</vt:lpstr>
      <vt:lpstr>PowerPoint Presentation</vt:lpstr>
      <vt:lpstr>PowerPoint Presentation</vt:lpstr>
      <vt:lpstr>Working with Long Covid - Using the IGLOO Model to help people return to, and stay at, work following Long Covid absence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Workers with Long Covid: 'Experts By Experience'</vt:lpstr>
      <vt:lpstr>PowerPoint Presentation</vt:lpstr>
      <vt:lpstr>Overview</vt:lpstr>
      <vt:lpstr>PowerPoint Presentation</vt:lpstr>
      <vt:lpstr>NIHR EVIDENCE: LONG COVID              </vt:lpstr>
      <vt:lpstr>PowerPoint Presentation</vt:lpstr>
      <vt:lpstr>PowerPoint Presentation</vt:lpstr>
      <vt:lpstr>PowerPoint Presentation</vt:lpstr>
      <vt:lpstr>PowerPoint Presentation</vt:lpstr>
      <vt:lpstr>LEADING IN A CHANGING WORLD:  How can OD (&amp; OH) practitioners step up to our post-pandemic challenges?</vt:lpstr>
      <vt:lpstr>NIHR EVIDENCE: LONG COVID              </vt:lpstr>
      <vt:lpstr>PowerPoint Presentation</vt:lpstr>
      <vt:lpstr>PowerPoint Presentation</vt:lpstr>
      <vt:lpstr>PowerPoint Presentation</vt:lpstr>
      <vt:lpstr> DIVERSITY &amp; INCLUSION             </vt:lpstr>
      <vt:lpstr>PowerPoint Presentation</vt:lpstr>
      <vt:lpstr>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CIPD Coronavirus webinar series</dc:title>
  <dc:creator>Kristian Adams</dc:creator>
  <cp:lastModifiedBy>Kristian Adams</cp:lastModifiedBy>
  <cp:revision>4</cp:revision>
  <dcterms:created xsi:type="dcterms:W3CDTF">2020-10-20T20:48:56Z</dcterms:created>
  <dcterms:modified xsi:type="dcterms:W3CDTF">2021-09-27T16:10:59Z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0x010100C606CB4AC2BAF4499187330FB32C2981</vt:lpwstr>
  </property>
</Properties>
</file>